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0" r:id="rId3"/>
    <p:sldId id="286" r:id="rId4"/>
    <p:sldId id="344" r:id="rId5"/>
    <p:sldId id="345" r:id="rId6"/>
    <p:sldId id="313" r:id="rId7"/>
    <p:sldId id="315" r:id="rId8"/>
    <p:sldId id="317" r:id="rId9"/>
    <p:sldId id="318" r:id="rId10"/>
    <p:sldId id="333" r:id="rId11"/>
    <p:sldId id="321" r:id="rId12"/>
    <p:sldId id="322" r:id="rId13"/>
    <p:sldId id="334" r:id="rId14"/>
    <p:sldId id="335" r:id="rId15"/>
    <p:sldId id="323" r:id="rId16"/>
    <p:sldId id="325" r:id="rId17"/>
    <p:sldId id="346" r:id="rId18"/>
    <p:sldId id="324" r:id="rId19"/>
    <p:sldId id="338" r:id="rId20"/>
    <p:sldId id="336" r:id="rId21"/>
    <p:sldId id="339" r:id="rId22"/>
    <p:sldId id="340" r:id="rId23"/>
    <p:sldId id="257" r:id="rId24"/>
  </p:sldIdLst>
  <p:sldSz cx="14630400" cy="8229600"/>
  <p:notesSz cx="146304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BE2C4-7F26-4450-B7AE-E1B197E97DF7}" v="254" dt="2023-08-03T15:17:05.082"/>
    <p1510:client id="{CE08035B-9F22-4863-4DBF-B678252E18B7}" v="1118" dt="2023-08-03T14:28:26.4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20" y="12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ST INMACS" userId="S::gst@inmacsindia.com::e21dcce2-15c0-4680-a076-102d34ca11e3" providerId="AD" clId="Web-{665B4790-BEE1-A38A-0A39-66DD184A467A}"/>
    <pc:docChg chg="modSld">
      <pc:chgData name="GST INMACS" userId="S::gst@inmacsindia.com::e21dcce2-15c0-4680-a076-102d34ca11e3" providerId="AD" clId="Web-{665B4790-BEE1-A38A-0A39-66DD184A467A}" dt="2023-07-31T06:59:44.857" v="2" actId="14100"/>
      <pc:docMkLst>
        <pc:docMk/>
      </pc:docMkLst>
      <pc:sldChg chg="addSp modSp">
        <pc:chgData name="GST INMACS" userId="S::gst@inmacsindia.com::e21dcce2-15c0-4680-a076-102d34ca11e3" providerId="AD" clId="Web-{665B4790-BEE1-A38A-0A39-66DD184A467A}" dt="2023-07-31T06:59:44.857" v="2" actId="14100"/>
        <pc:sldMkLst>
          <pc:docMk/>
          <pc:sldMk cId="1861338807" sldId="286"/>
        </pc:sldMkLst>
        <pc:picChg chg="add mod">
          <ac:chgData name="GST INMACS" userId="S::gst@inmacsindia.com::e21dcce2-15c0-4680-a076-102d34ca11e3" providerId="AD" clId="Web-{665B4790-BEE1-A38A-0A39-66DD184A467A}" dt="2023-07-31T06:59:44.857" v="2" actId="14100"/>
          <ac:picMkLst>
            <pc:docMk/>
            <pc:sldMk cId="1861338807" sldId="286"/>
            <ac:picMk id="38" creationId="{E15B49CC-FEC1-D262-28A9-B7E1D5E93EEC}"/>
          </ac:picMkLst>
        </pc:picChg>
      </pc:sldChg>
    </pc:docChg>
  </pc:docChgLst>
  <pc:docChgLst>
    <pc:chgData name="Jyotsana Thareja" userId="S::jyotsanathareja@mehragoelco.com::7f4a6bc8-7b8d-4869-ac53-d9daf16a719b" providerId="AD" clId="Web-{59976C6D-7DD5-1540-0870-B027DF9388F1}"/>
    <pc:docChg chg="addSld delSld modSld">
      <pc:chgData name="Jyotsana Thareja" userId="S::jyotsanathareja@mehragoelco.com::7f4a6bc8-7b8d-4869-ac53-d9daf16a719b" providerId="AD" clId="Web-{59976C6D-7DD5-1540-0870-B027DF9388F1}" dt="2023-07-31T09:53:25.609" v="344" actId="1076"/>
      <pc:docMkLst>
        <pc:docMk/>
      </pc:docMkLst>
      <pc:sldChg chg="addSp delSp modSp">
        <pc:chgData name="Jyotsana Thareja" userId="S::jyotsanathareja@mehragoelco.com::7f4a6bc8-7b8d-4869-ac53-d9daf16a719b" providerId="AD" clId="Web-{59976C6D-7DD5-1540-0870-B027DF9388F1}" dt="2023-07-31T09:53:25.609" v="344" actId="1076"/>
        <pc:sldMkLst>
          <pc:docMk/>
          <pc:sldMk cId="1861338807" sldId="286"/>
        </pc:sldMkLst>
        <pc:spChg chg="add mod">
          <ac:chgData name="Jyotsana Thareja" userId="S::jyotsanathareja@mehragoelco.com::7f4a6bc8-7b8d-4869-ac53-d9daf16a719b" providerId="AD" clId="Web-{59976C6D-7DD5-1540-0870-B027DF9388F1}" dt="2023-07-31T09:53:25.609" v="344" actId="1076"/>
          <ac:spMkLst>
            <pc:docMk/>
            <pc:sldMk cId="1861338807" sldId="286"/>
            <ac:spMk id="39" creationId="{C57DEE82-9526-E42D-6E94-1C69BC4721DA}"/>
          </ac:spMkLst>
        </pc:spChg>
        <pc:graphicFrameChg chg="del">
          <ac:chgData name="Jyotsana Thareja" userId="S::jyotsanathareja@mehragoelco.com::7f4a6bc8-7b8d-4869-ac53-d9daf16a719b" providerId="AD" clId="Web-{59976C6D-7DD5-1540-0870-B027DF9388F1}" dt="2023-07-31T09:53:00.999" v="341"/>
          <ac:graphicFrameMkLst>
            <pc:docMk/>
            <pc:sldMk cId="1861338807" sldId="286"/>
            <ac:graphicFrameMk id="3" creationId="{0575C076-1AF1-6E97-B446-D14C3A823E47}"/>
          </ac:graphicFrameMkLst>
        </pc:graphicFrameChg>
        <pc:picChg chg="del">
          <ac:chgData name="Jyotsana Thareja" userId="S::jyotsanathareja@mehragoelco.com::7f4a6bc8-7b8d-4869-ac53-d9daf16a719b" providerId="AD" clId="Web-{59976C6D-7DD5-1540-0870-B027DF9388F1}" dt="2023-07-31T09:53:04.311" v="342"/>
          <ac:picMkLst>
            <pc:docMk/>
            <pc:sldMk cId="1861338807" sldId="286"/>
            <ac:picMk id="38" creationId="{E15B49CC-FEC1-D262-28A9-B7E1D5E93EEC}"/>
          </ac:picMkLst>
        </pc:picChg>
      </pc:sldChg>
      <pc:sldChg chg="new del">
        <pc:chgData name="Jyotsana Thareja" userId="S::jyotsanathareja@mehragoelco.com::7f4a6bc8-7b8d-4869-ac53-d9daf16a719b" providerId="AD" clId="Web-{59976C6D-7DD5-1540-0870-B027DF9388F1}" dt="2023-07-31T09:05:40.449" v="1"/>
        <pc:sldMkLst>
          <pc:docMk/>
          <pc:sldMk cId="1782494201" sldId="341"/>
        </pc:sldMkLst>
      </pc:sldChg>
      <pc:sldChg chg="addSp delSp modSp add replId">
        <pc:chgData name="Jyotsana Thareja" userId="S::jyotsanathareja@mehragoelco.com::7f4a6bc8-7b8d-4869-ac53-d9daf16a719b" providerId="AD" clId="Web-{59976C6D-7DD5-1540-0870-B027DF9388F1}" dt="2023-07-31T09:51:58.074" v="340" actId="20577"/>
        <pc:sldMkLst>
          <pc:docMk/>
          <pc:sldMk cId="3296948565" sldId="341"/>
        </pc:sldMkLst>
        <pc:spChg chg="mod">
          <ac:chgData name="Jyotsana Thareja" userId="S::jyotsanathareja@mehragoelco.com::7f4a6bc8-7b8d-4869-ac53-d9daf16a719b" providerId="AD" clId="Web-{59976C6D-7DD5-1540-0870-B027DF9388F1}" dt="2023-07-31T09:11:12.072" v="58" actId="20577"/>
          <ac:spMkLst>
            <pc:docMk/>
            <pc:sldMk cId="3296948565" sldId="341"/>
            <ac:spMk id="3" creationId="{82A9280F-243E-C785-77F2-0935505D6BC1}"/>
          </ac:spMkLst>
        </pc:spChg>
        <pc:spChg chg="mod">
          <ac:chgData name="Jyotsana Thareja" userId="S::jyotsanathareja@mehragoelco.com::7f4a6bc8-7b8d-4869-ac53-d9daf16a719b" providerId="AD" clId="Web-{59976C6D-7DD5-1540-0870-B027DF9388F1}" dt="2023-07-31T09:09:02.832" v="32" actId="20577"/>
          <ac:spMkLst>
            <pc:docMk/>
            <pc:sldMk cId="3296948565" sldId="341"/>
            <ac:spMk id="36" creationId="{4BBDD6AF-20EC-4C96-B94E-393CB171F9C1}"/>
          </ac:spMkLst>
        </pc:spChg>
        <pc:graphicFrameChg chg="add del mod modGraphic">
          <ac:chgData name="Jyotsana Thareja" userId="S::jyotsanathareja@mehragoelco.com::7f4a6bc8-7b8d-4869-ac53-d9daf16a719b" providerId="AD" clId="Web-{59976C6D-7DD5-1540-0870-B027DF9388F1}" dt="2023-07-31T09:51:58.074" v="340" actId="20577"/>
          <ac:graphicFrameMkLst>
            <pc:docMk/>
            <pc:sldMk cId="3296948565" sldId="341"/>
            <ac:graphicFrameMk id="4" creationId="{67D82CE2-2D27-D57E-45E1-8ADB3E70AB16}"/>
          </ac:graphicFrameMkLst>
        </pc:graphicFrameChg>
        <pc:picChg chg="add del">
          <ac:chgData name="Jyotsana Thareja" userId="S::jyotsanathareja@mehragoelco.com::7f4a6bc8-7b8d-4869-ac53-d9daf16a719b" providerId="AD" clId="Web-{59976C6D-7DD5-1540-0870-B027DF9388F1}" dt="2023-07-31T09:10:49.055" v="51"/>
          <ac:picMkLst>
            <pc:docMk/>
            <pc:sldMk cId="3296948565" sldId="341"/>
            <ac:picMk id="12" creationId="{0E643951-A986-2311-E99B-E34B46571BAD}"/>
          </ac:picMkLst>
        </pc:picChg>
      </pc:sldChg>
      <pc:sldChg chg="new del">
        <pc:chgData name="Jyotsana Thareja" userId="S::jyotsanathareja@mehragoelco.com::7f4a6bc8-7b8d-4869-ac53-d9daf16a719b" providerId="AD" clId="Web-{59976C6D-7DD5-1540-0870-B027DF9388F1}" dt="2023-07-31T09:14:25.923" v="85"/>
        <pc:sldMkLst>
          <pc:docMk/>
          <pc:sldMk cId="2377388047" sldId="342"/>
        </pc:sldMkLst>
      </pc:sldChg>
      <pc:sldChg chg="addSp delSp modSp add replId">
        <pc:chgData name="Jyotsana Thareja" userId="S::jyotsanathareja@mehragoelco.com::7f4a6bc8-7b8d-4869-ac53-d9daf16a719b" providerId="AD" clId="Web-{59976C6D-7DD5-1540-0870-B027DF9388F1}" dt="2023-07-31T09:29:29.334" v="230" actId="20577"/>
        <pc:sldMkLst>
          <pc:docMk/>
          <pc:sldMk cId="3151405700" sldId="342"/>
        </pc:sldMkLst>
        <pc:spChg chg="mod">
          <ac:chgData name="Jyotsana Thareja" userId="S::jyotsanathareja@mehragoelco.com::7f4a6bc8-7b8d-4869-ac53-d9daf16a719b" providerId="AD" clId="Web-{59976C6D-7DD5-1540-0870-B027DF9388F1}" dt="2023-07-31T09:22:53.334" v="189" actId="20577"/>
          <ac:spMkLst>
            <pc:docMk/>
            <pc:sldMk cId="3151405700" sldId="342"/>
            <ac:spMk id="3" creationId="{82A9280F-243E-C785-77F2-0935505D6BC1}"/>
          </ac:spMkLst>
        </pc:spChg>
        <pc:spChg chg="mod">
          <ac:chgData name="Jyotsana Thareja" userId="S::jyotsanathareja@mehragoelco.com::7f4a6bc8-7b8d-4869-ac53-d9daf16a719b" providerId="AD" clId="Web-{59976C6D-7DD5-1540-0870-B027DF9388F1}" dt="2023-07-31T09:15:07.222" v="97" actId="20577"/>
          <ac:spMkLst>
            <pc:docMk/>
            <pc:sldMk cId="3151405700" sldId="342"/>
            <ac:spMk id="36" creationId="{4BBDD6AF-20EC-4C96-B94E-393CB171F9C1}"/>
          </ac:spMkLst>
        </pc:spChg>
        <pc:spChg chg="add mod">
          <ac:chgData name="Jyotsana Thareja" userId="S::jyotsanathareja@mehragoelco.com::7f4a6bc8-7b8d-4869-ac53-d9daf16a719b" providerId="AD" clId="Web-{59976C6D-7DD5-1540-0870-B027DF9388F1}" dt="2023-07-31T09:29:29.334" v="230" actId="20577"/>
          <ac:spMkLst>
            <pc:docMk/>
            <pc:sldMk cId="3151405700" sldId="342"/>
            <ac:spMk id="226" creationId="{5B8FF218-CBED-9DA7-98D8-D6C9C4303E11}"/>
          </ac:spMkLst>
        </pc:spChg>
        <pc:graphicFrameChg chg="del">
          <ac:chgData name="Jyotsana Thareja" userId="S::jyotsanathareja@mehragoelco.com::7f4a6bc8-7b8d-4869-ac53-d9daf16a719b" providerId="AD" clId="Web-{59976C6D-7DD5-1540-0870-B027DF9388F1}" dt="2023-07-31T09:14:46.330" v="87"/>
          <ac:graphicFrameMkLst>
            <pc:docMk/>
            <pc:sldMk cId="3151405700" sldId="342"/>
            <ac:graphicFrameMk id="4" creationId="{67D82CE2-2D27-D57E-45E1-8ADB3E70AB16}"/>
          </ac:graphicFrameMkLst>
        </pc:graphicFrameChg>
        <pc:graphicFrameChg chg="add del mod modGraphic">
          <ac:chgData name="Jyotsana Thareja" userId="S::jyotsanathareja@mehragoelco.com::7f4a6bc8-7b8d-4869-ac53-d9daf16a719b" providerId="AD" clId="Web-{59976C6D-7DD5-1540-0870-B027DF9388F1}" dt="2023-07-31T09:19:22.482" v="123"/>
          <ac:graphicFrameMkLst>
            <pc:docMk/>
            <pc:sldMk cId="3151405700" sldId="342"/>
            <ac:graphicFrameMk id="28" creationId="{D1E7E51C-577E-AB5F-5134-2583D9A630D6}"/>
          </ac:graphicFrameMkLst>
        </pc:graphicFrameChg>
      </pc:sldChg>
      <pc:sldChg chg="new del">
        <pc:chgData name="Jyotsana Thareja" userId="S::jyotsanathareja@mehragoelco.com::7f4a6bc8-7b8d-4869-ac53-d9daf16a719b" providerId="AD" clId="Web-{59976C6D-7DD5-1540-0870-B027DF9388F1}" dt="2023-07-31T09:23:19.413" v="193"/>
        <pc:sldMkLst>
          <pc:docMk/>
          <pc:sldMk cId="1404358189" sldId="343"/>
        </pc:sldMkLst>
      </pc:sldChg>
      <pc:sldChg chg="addSp delSp modSp add replId">
        <pc:chgData name="Jyotsana Thareja" userId="S::jyotsanathareja@mehragoelco.com::7f4a6bc8-7b8d-4869-ac53-d9daf16a719b" providerId="AD" clId="Web-{59976C6D-7DD5-1540-0870-B027DF9388F1}" dt="2023-07-31T09:46:19.873" v="331" actId="20577"/>
        <pc:sldMkLst>
          <pc:docMk/>
          <pc:sldMk cId="2587476348" sldId="343"/>
        </pc:sldMkLst>
        <pc:spChg chg="mod">
          <ac:chgData name="Jyotsana Thareja" userId="S::jyotsanathareja@mehragoelco.com::7f4a6bc8-7b8d-4869-ac53-d9daf16a719b" providerId="AD" clId="Web-{59976C6D-7DD5-1540-0870-B027DF9388F1}" dt="2023-07-31T09:46:19.873" v="331" actId="20577"/>
          <ac:spMkLst>
            <pc:docMk/>
            <pc:sldMk cId="2587476348" sldId="343"/>
            <ac:spMk id="3" creationId="{82A9280F-243E-C785-77F2-0935505D6BC1}"/>
          </ac:spMkLst>
        </pc:spChg>
        <pc:spChg chg="mod">
          <ac:chgData name="Jyotsana Thareja" userId="S::jyotsanathareja@mehragoelco.com::7f4a6bc8-7b8d-4869-ac53-d9daf16a719b" providerId="AD" clId="Web-{59976C6D-7DD5-1540-0870-B027DF9388F1}" dt="2023-07-31T09:40:56.564" v="259" actId="20577"/>
          <ac:spMkLst>
            <pc:docMk/>
            <pc:sldMk cId="2587476348" sldId="343"/>
            <ac:spMk id="36" creationId="{4BBDD6AF-20EC-4C96-B94E-393CB171F9C1}"/>
          </ac:spMkLst>
        </pc:spChg>
        <pc:spChg chg="mod">
          <ac:chgData name="Jyotsana Thareja" userId="S::jyotsanathareja@mehragoelco.com::7f4a6bc8-7b8d-4869-ac53-d9daf16a719b" providerId="AD" clId="Web-{59976C6D-7DD5-1540-0870-B027DF9388F1}" dt="2023-07-31T09:44:22.994" v="323" actId="20577"/>
          <ac:spMkLst>
            <pc:docMk/>
            <pc:sldMk cId="2587476348" sldId="343"/>
            <ac:spMk id="226" creationId="{5B8FF218-CBED-9DA7-98D8-D6C9C4303E11}"/>
          </ac:spMkLst>
        </pc:spChg>
        <pc:graphicFrameChg chg="add del mod">
          <ac:chgData name="Jyotsana Thareja" userId="S::jyotsanathareja@mehragoelco.com::7f4a6bc8-7b8d-4869-ac53-d9daf16a719b" providerId="AD" clId="Web-{59976C6D-7DD5-1540-0870-B027DF9388F1}" dt="2023-07-31T09:41:26.331" v="267"/>
          <ac:graphicFrameMkLst>
            <pc:docMk/>
            <pc:sldMk cId="2587476348" sldId="343"/>
            <ac:graphicFrameMk id="6" creationId="{FBB9BE67-46B4-C2B3-B83A-38A8F722C238}"/>
          </ac:graphicFrameMkLst>
        </pc:graphicFrameChg>
        <pc:graphicFrameChg chg="add del mod">
          <ac:chgData name="Jyotsana Thareja" userId="S::jyotsanathareja@mehragoelco.com::7f4a6bc8-7b8d-4869-ac53-d9daf16a719b" providerId="AD" clId="Web-{59976C6D-7DD5-1540-0870-B027DF9388F1}" dt="2023-07-31T09:42:14.879" v="289"/>
          <ac:graphicFrameMkLst>
            <pc:docMk/>
            <pc:sldMk cId="2587476348" sldId="343"/>
            <ac:graphicFrameMk id="8" creationId="{1082BABE-ED4A-C562-70F1-171E6C8D2E91}"/>
          </ac:graphicFrameMkLst>
        </pc:graphicFrameChg>
      </pc:sldChg>
      <pc:sldChg chg="new del">
        <pc:chgData name="Jyotsana Thareja" userId="S::jyotsanathareja@mehragoelco.com::7f4a6bc8-7b8d-4869-ac53-d9daf16a719b" providerId="AD" clId="Web-{59976C6D-7DD5-1540-0870-B027DF9388F1}" dt="2023-07-31T09:29:37.600" v="232"/>
        <pc:sldMkLst>
          <pc:docMk/>
          <pc:sldMk cId="3443743025" sldId="343"/>
        </pc:sldMkLst>
      </pc:sldChg>
      <pc:sldChg chg="modSp add del replId">
        <pc:chgData name="Jyotsana Thareja" userId="S::jyotsanathareja@mehragoelco.com::7f4a6bc8-7b8d-4869-ac53-d9daf16a719b" providerId="AD" clId="Web-{59976C6D-7DD5-1540-0870-B027DF9388F1}" dt="2023-07-31T09:50:11.398" v="334"/>
        <pc:sldMkLst>
          <pc:docMk/>
          <pc:sldMk cId="3266609882" sldId="344"/>
        </pc:sldMkLst>
        <pc:spChg chg="mod">
          <ac:chgData name="Jyotsana Thareja" userId="S::jyotsanathareja@mehragoelco.com::7f4a6bc8-7b8d-4869-ac53-d9daf16a719b" providerId="AD" clId="Web-{59976C6D-7DD5-1540-0870-B027DF9388F1}" dt="2023-07-31T09:47:39.173" v="333" actId="20577"/>
          <ac:spMkLst>
            <pc:docMk/>
            <pc:sldMk cId="3266609882" sldId="344"/>
            <ac:spMk id="226" creationId="{5B8FF218-CBED-9DA7-98D8-D6C9C4303E11}"/>
          </ac:spMkLst>
        </pc:spChg>
      </pc:sldChg>
    </pc:docChg>
  </pc:docChgLst>
  <pc:docChgLst>
    <pc:chgData name="Anirudh kashyap" userId="S::anirudhkashyap@inmacsindia.com::976b681e-343c-44e5-910d-821dc0b9ca1e" providerId="AD" clId="Web-{034A6713-3557-AB03-5BDA-989A52AF18AD}"/>
    <pc:docChg chg="modSld">
      <pc:chgData name="Anirudh kashyap" userId="S::anirudhkashyap@inmacsindia.com::976b681e-343c-44e5-910d-821dc0b9ca1e" providerId="AD" clId="Web-{034A6713-3557-AB03-5BDA-989A52AF18AD}" dt="2023-07-31T05:54:58.235" v="6" actId="20577"/>
      <pc:docMkLst>
        <pc:docMk/>
      </pc:docMkLst>
      <pc:sldChg chg="modSp">
        <pc:chgData name="Anirudh kashyap" userId="S::anirudhkashyap@inmacsindia.com::976b681e-343c-44e5-910d-821dc0b9ca1e" providerId="AD" clId="Web-{034A6713-3557-AB03-5BDA-989A52AF18AD}" dt="2023-07-31T05:54:58.235" v="6" actId="20577"/>
        <pc:sldMkLst>
          <pc:docMk/>
          <pc:sldMk cId="2650479924" sldId="287"/>
        </pc:sldMkLst>
        <pc:spChg chg="mod">
          <ac:chgData name="Anirudh kashyap" userId="S::anirudhkashyap@inmacsindia.com::976b681e-343c-44e5-910d-821dc0b9ca1e" providerId="AD" clId="Web-{034A6713-3557-AB03-5BDA-989A52AF18AD}" dt="2023-07-31T05:54:52.485" v="4" actId="20577"/>
          <ac:spMkLst>
            <pc:docMk/>
            <pc:sldMk cId="2650479924" sldId="287"/>
            <ac:spMk id="11" creationId="{45D56E1C-2E85-F7F1-F56E-3E9B73220A86}"/>
          </ac:spMkLst>
        </pc:spChg>
        <pc:spChg chg="mod">
          <ac:chgData name="Anirudh kashyap" userId="S::anirudhkashyap@inmacsindia.com::976b681e-343c-44e5-910d-821dc0b9ca1e" providerId="AD" clId="Web-{034A6713-3557-AB03-5BDA-989A52AF18AD}" dt="2023-07-31T05:54:58.235" v="6" actId="20577"/>
          <ac:spMkLst>
            <pc:docMk/>
            <pc:sldMk cId="2650479924" sldId="287"/>
            <ac:spMk id="12" creationId="{3EFC885D-7BAF-B258-73AB-10CAB5ED7E9B}"/>
          </ac:spMkLst>
        </pc:spChg>
        <pc:spChg chg="mod">
          <ac:chgData name="Anirudh kashyap" userId="S::anirudhkashyap@inmacsindia.com::976b681e-343c-44e5-910d-821dc0b9ca1e" providerId="AD" clId="Web-{034A6713-3557-AB03-5BDA-989A52AF18AD}" dt="2023-07-31T04:49:34.661" v="2" actId="20577"/>
          <ac:spMkLst>
            <pc:docMk/>
            <pc:sldMk cId="2650479924" sldId="287"/>
            <ac:spMk id="14" creationId="{0006792E-E1B4-6CFC-1A5F-B6849DAEFE7E}"/>
          </ac:spMkLst>
        </pc:spChg>
      </pc:sldChg>
    </pc:docChg>
  </pc:docChgLst>
  <pc:docChgLst>
    <pc:chgData name="Anirudh kashyap" userId="S::anirudhkashyap@inmacsindia.com::976b681e-343c-44e5-910d-821dc0b9ca1e" providerId="AD" clId="Web-{9BC43548-6213-F039-F6CB-FDEEDAF59F4F}"/>
    <pc:docChg chg="modSld">
      <pc:chgData name="Anirudh kashyap" userId="S::anirudhkashyap@inmacsindia.com::976b681e-343c-44e5-910d-821dc0b9ca1e" providerId="AD" clId="Web-{9BC43548-6213-F039-F6CB-FDEEDAF59F4F}" dt="2023-07-31T09:14:09.555" v="0" actId="1076"/>
      <pc:docMkLst>
        <pc:docMk/>
      </pc:docMkLst>
      <pc:sldChg chg="modSp">
        <pc:chgData name="Anirudh kashyap" userId="S::anirudhkashyap@inmacsindia.com::976b681e-343c-44e5-910d-821dc0b9ca1e" providerId="AD" clId="Web-{9BC43548-6213-F039-F6CB-FDEEDAF59F4F}" dt="2023-07-31T09:14:09.555" v="0" actId="1076"/>
        <pc:sldMkLst>
          <pc:docMk/>
          <pc:sldMk cId="1257633062" sldId="319"/>
        </pc:sldMkLst>
        <pc:spChg chg="mod">
          <ac:chgData name="Anirudh kashyap" userId="S::anirudhkashyap@inmacsindia.com::976b681e-343c-44e5-910d-821dc0b9ca1e" providerId="AD" clId="Web-{9BC43548-6213-F039-F6CB-FDEEDAF59F4F}" dt="2023-07-31T09:14:09.555" v="0" actId="1076"/>
          <ac:spMkLst>
            <pc:docMk/>
            <pc:sldMk cId="1257633062" sldId="319"/>
            <ac:spMk id="6" creationId="{D9BC2FF1-AB2D-4B12-8572-EDB5A3BDA67F}"/>
          </ac:spMkLst>
        </pc:spChg>
      </pc:sldChg>
    </pc:docChg>
  </pc:docChgLst>
  <pc:docChgLst>
    <pc:chgData name="Anirudh kashyap" userId="S::anirudhkashyap@inmacsindia.com::976b681e-343c-44e5-910d-821dc0b9ca1e" providerId="AD" clId="Web-{CE08035B-9F22-4863-4DBF-B678252E18B7}"/>
    <pc:docChg chg="addSld delSld modSld">
      <pc:chgData name="Anirudh kashyap" userId="S::anirudhkashyap@inmacsindia.com::976b681e-343c-44e5-910d-821dc0b9ca1e" providerId="AD" clId="Web-{CE08035B-9F22-4863-4DBF-B678252E18B7}" dt="2023-08-03T14:28:26.407" v="787"/>
      <pc:docMkLst>
        <pc:docMk/>
      </pc:docMkLst>
      <pc:sldChg chg="delSp modSp add del">
        <pc:chgData name="Anirudh kashyap" userId="S::anirudhkashyap@inmacsindia.com::976b681e-343c-44e5-910d-821dc0b9ca1e" providerId="AD" clId="Web-{CE08035B-9F22-4863-4DBF-B678252E18B7}" dt="2023-08-03T13:48:42.834" v="530" actId="1076"/>
        <pc:sldMkLst>
          <pc:docMk/>
          <pc:sldMk cId="3991473343" sldId="313"/>
        </pc:sldMkLst>
        <pc:spChg chg="mod">
          <ac:chgData name="Anirudh kashyap" userId="S::anirudhkashyap@inmacsindia.com::976b681e-343c-44e5-910d-821dc0b9ca1e" providerId="AD" clId="Web-{CE08035B-9F22-4863-4DBF-B678252E18B7}" dt="2023-08-03T13:48:42.834" v="530" actId="1076"/>
          <ac:spMkLst>
            <pc:docMk/>
            <pc:sldMk cId="3991473343" sldId="313"/>
            <ac:spMk id="13" creationId="{7C1EAEF4-BAE5-7470-0D07-050F10385C4F}"/>
          </ac:spMkLst>
        </pc:spChg>
        <pc:spChg chg="del mod">
          <ac:chgData name="Anirudh kashyap" userId="S::anirudhkashyap@inmacsindia.com::976b681e-343c-44e5-910d-821dc0b9ca1e" providerId="AD" clId="Web-{CE08035B-9F22-4863-4DBF-B678252E18B7}" dt="2023-08-03T13:41:29.972" v="470"/>
          <ac:spMkLst>
            <pc:docMk/>
            <pc:sldMk cId="3991473343" sldId="313"/>
            <ac:spMk id="25" creationId="{7473035B-1CEC-FB08-B1AF-012680BED0F4}"/>
          </ac:spMkLst>
        </pc:spChg>
        <pc:spChg chg="mod">
          <ac:chgData name="Anirudh kashyap" userId="S::anirudhkashyap@inmacsindia.com::976b681e-343c-44e5-910d-821dc0b9ca1e" providerId="AD" clId="Web-{CE08035B-9F22-4863-4DBF-B678252E18B7}" dt="2023-08-03T13:47:55.988" v="511" actId="1076"/>
          <ac:spMkLst>
            <pc:docMk/>
            <pc:sldMk cId="3991473343" sldId="313"/>
            <ac:spMk id="63" creationId="{CEAD60AB-A0DA-4B25-97DF-2DF4A27FA092}"/>
          </ac:spMkLst>
        </pc:spChg>
        <pc:spChg chg="mod">
          <ac:chgData name="Anirudh kashyap" userId="S::anirudhkashyap@inmacsindia.com::976b681e-343c-44e5-910d-821dc0b9ca1e" providerId="AD" clId="Web-{CE08035B-9F22-4863-4DBF-B678252E18B7}" dt="2023-08-03T13:48:34.162" v="529" actId="20577"/>
          <ac:spMkLst>
            <pc:docMk/>
            <pc:sldMk cId="3991473343" sldId="313"/>
            <ac:spMk id="64" creationId="{C73A95C3-5EAD-43F0-8E8D-5CF828AED091}"/>
          </ac:spMkLst>
        </pc:spChg>
        <pc:graphicFrameChg chg="del">
          <ac:chgData name="Anirudh kashyap" userId="S::anirudhkashyap@inmacsindia.com::976b681e-343c-44e5-910d-821dc0b9ca1e" providerId="AD" clId="Web-{CE08035B-9F22-4863-4DBF-B678252E18B7}" dt="2023-08-03T13:36:20.021" v="395"/>
          <ac:graphicFrameMkLst>
            <pc:docMk/>
            <pc:sldMk cId="3991473343" sldId="313"/>
            <ac:graphicFrameMk id="26" creationId="{12CC262D-8DC3-80FA-93AD-A166E408D389}"/>
          </ac:graphicFrameMkLst>
        </pc:graphicFrameChg>
      </pc:sldChg>
      <pc:sldChg chg="del">
        <pc:chgData name="Anirudh kashyap" userId="S::anirudhkashyap@inmacsindia.com::976b681e-343c-44e5-910d-821dc0b9ca1e" providerId="AD" clId="Web-{CE08035B-9F22-4863-4DBF-B678252E18B7}" dt="2023-08-03T13:47:28.393" v="510"/>
        <pc:sldMkLst>
          <pc:docMk/>
          <pc:sldMk cId="3234609934" sldId="314"/>
        </pc:sldMkLst>
      </pc:sldChg>
      <pc:sldChg chg="addSp delSp modSp">
        <pc:chgData name="Anirudh kashyap" userId="S::anirudhkashyap@inmacsindia.com::976b681e-343c-44e5-910d-821dc0b9ca1e" providerId="AD" clId="Web-{CE08035B-9F22-4863-4DBF-B678252E18B7}" dt="2023-08-03T13:57:10.763" v="603" actId="1076"/>
        <pc:sldMkLst>
          <pc:docMk/>
          <pc:sldMk cId="2267144456" sldId="315"/>
        </pc:sldMkLst>
        <pc:spChg chg="mod">
          <ac:chgData name="Anirudh kashyap" userId="S::anirudhkashyap@inmacsindia.com::976b681e-343c-44e5-910d-821dc0b9ca1e" providerId="AD" clId="Web-{CE08035B-9F22-4863-4DBF-B678252E18B7}" dt="2023-08-03T13:56:03.853" v="584" actId="20577"/>
          <ac:spMkLst>
            <pc:docMk/>
            <pc:sldMk cId="2267144456" sldId="315"/>
            <ac:spMk id="3" creationId="{6C75175D-084A-8A60-BBE5-ECCA52E22F1C}"/>
          </ac:spMkLst>
        </pc:spChg>
        <pc:spChg chg="del mod">
          <ac:chgData name="Anirudh kashyap" userId="S::anirudhkashyap@inmacsindia.com::976b681e-343c-44e5-910d-821dc0b9ca1e" providerId="AD" clId="Web-{CE08035B-9F22-4863-4DBF-B678252E18B7}" dt="2023-08-03T13:50:34.573" v="537"/>
          <ac:spMkLst>
            <pc:docMk/>
            <pc:sldMk cId="2267144456" sldId="315"/>
            <ac:spMk id="4" creationId="{5BFBE511-03A5-B346-CAB7-D11D1D2C72E7}"/>
          </ac:spMkLst>
        </pc:spChg>
        <pc:spChg chg="add del mod">
          <ac:chgData name="Anirudh kashyap" userId="S::anirudhkashyap@inmacsindia.com::976b681e-343c-44e5-910d-821dc0b9ca1e" providerId="AD" clId="Web-{CE08035B-9F22-4863-4DBF-B678252E18B7}" dt="2023-08-03T13:56:37.339" v="598" actId="20577"/>
          <ac:spMkLst>
            <pc:docMk/>
            <pc:sldMk cId="2267144456" sldId="315"/>
            <ac:spMk id="6" creationId="{CFDA8405-F5EC-669B-5A31-70056A8827F8}"/>
          </ac:spMkLst>
        </pc:spChg>
        <pc:spChg chg="mod">
          <ac:chgData name="Anirudh kashyap" userId="S::anirudhkashyap@inmacsindia.com::976b681e-343c-44e5-910d-821dc0b9ca1e" providerId="AD" clId="Web-{CE08035B-9F22-4863-4DBF-B678252E18B7}" dt="2023-08-03T13:50:51.527" v="538" actId="14100"/>
          <ac:spMkLst>
            <pc:docMk/>
            <pc:sldMk cId="2267144456" sldId="315"/>
            <ac:spMk id="101" creationId="{3151491B-3477-4701-913B-B19828C9A505}"/>
          </ac:spMkLst>
        </pc:spChg>
        <pc:picChg chg="add mod">
          <ac:chgData name="Anirudh kashyap" userId="S::anirudhkashyap@inmacsindia.com::976b681e-343c-44e5-910d-821dc0b9ca1e" providerId="AD" clId="Web-{CE08035B-9F22-4863-4DBF-B678252E18B7}" dt="2023-08-03T13:57:10.763" v="603" actId="1076"/>
          <ac:picMkLst>
            <pc:docMk/>
            <pc:sldMk cId="2267144456" sldId="315"/>
            <ac:picMk id="10" creationId="{27B6D0F8-7389-F424-369F-9D6B7F91D20B}"/>
          </ac:picMkLst>
        </pc:picChg>
      </pc:sldChg>
      <pc:sldChg chg="del">
        <pc:chgData name="Anirudh kashyap" userId="S::anirudhkashyap@inmacsindia.com::976b681e-343c-44e5-910d-821dc0b9ca1e" providerId="AD" clId="Web-{CE08035B-9F22-4863-4DBF-B678252E18B7}" dt="2023-08-03T13:57:21.263" v="604"/>
        <pc:sldMkLst>
          <pc:docMk/>
          <pc:sldMk cId="1764066758" sldId="316"/>
        </pc:sldMkLst>
      </pc:sldChg>
      <pc:sldChg chg="modSp">
        <pc:chgData name="Anirudh kashyap" userId="S::anirudhkashyap@inmacsindia.com::976b681e-343c-44e5-910d-821dc0b9ca1e" providerId="AD" clId="Web-{CE08035B-9F22-4863-4DBF-B678252E18B7}" dt="2023-08-03T13:58:43.704" v="606" actId="20577"/>
        <pc:sldMkLst>
          <pc:docMk/>
          <pc:sldMk cId="3584485862" sldId="317"/>
        </pc:sldMkLst>
        <pc:spChg chg="mod">
          <ac:chgData name="Anirudh kashyap" userId="S::anirudhkashyap@inmacsindia.com::976b681e-343c-44e5-910d-821dc0b9ca1e" providerId="AD" clId="Web-{CE08035B-9F22-4863-4DBF-B678252E18B7}" dt="2023-08-03T13:58:34.907" v="605" actId="20577"/>
          <ac:spMkLst>
            <pc:docMk/>
            <pc:sldMk cId="3584485862" sldId="317"/>
            <ac:spMk id="11" creationId="{D3595BB0-2C94-01A9-F29D-E3EFA689163E}"/>
          </ac:spMkLst>
        </pc:spChg>
        <pc:spChg chg="mod">
          <ac:chgData name="Anirudh kashyap" userId="S::anirudhkashyap@inmacsindia.com::976b681e-343c-44e5-910d-821dc0b9ca1e" providerId="AD" clId="Web-{CE08035B-9F22-4863-4DBF-B678252E18B7}" dt="2023-08-03T13:58:43.704" v="606" actId="20577"/>
          <ac:spMkLst>
            <pc:docMk/>
            <pc:sldMk cId="3584485862" sldId="317"/>
            <ac:spMk id="12" creationId="{FAAB080D-D54D-BDA5-7C83-0048C177C114}"/>
          </ac:spMkLst>
        </pc:spChg>
      </pc:sldChg>
      <pc:sldChg chg="modSp">
        <pc:chgData name="Anirudh kashyap" userId="S::anirudhkashyap@inmacsindia.com::976b681e-343c-44e5-910d-821dc0b9ca1e" providerId="AD" clId="Web-{CE08035B-9F22-4863-4DBF-B678252E18B7}" dt="2023-08-03T14:28:26.407" v="787"/>
        <pc:sldMkLst>
          <pc:docMk/>
          <pc:sldMk cId="1674462195" sldId="318"/>
        </pc:sldMkLst>
        <pc:spChg chg="mod">
          <ac:chgData name="Anirudh kashyap" userId="S::anirudhkashyap@inmacsindia.com::976b681e-343c-44e5-910d-821dc0b9ca1e" providerId="AD" clId="Web-{CE08035B-9F22-4863-4DBF-B678252E18B7}" dt="2023-08-03T14:28:26.407" v="787"/>
          <ac:spMkLst>
            <pc:docMk/>
            <pc:sldMk cId="1674462195" sldId="318"/>
            <ac:spMk id="6" creationId="{5EFDE4EF-6CB2-B533-8667-FBD66A5A4CC6}"/>
          </ac:spMkLst>
        </pc:spChg>
      </pc:sldChg>
      <pc:sldChg chg="modSp add del">
        <pc:chgData name="Anirudh kashyap" userId="S::anirudhkashyap@inmacsindia.com::976b681e-343c-44e5-910d-821dc0b9ca1e" providerId="AD" clId="Web-{CE08035B-9F22-4863-4DBF-B678252E18B7}" dt="2023-08-03T14:11:36.472" v="736"/>
        <pc:sldMkLst>
          <pc:docMk/>
          <pc:sldMk cId="1257633062" sldId="319"/>
        </pc:sldMkLst>
        <pc:spChg chg="mod">
          <ac:chgData name="Anirudh kashyap" userId="S::anirudhkashyap@inmacsindia.com::976b681e-343c-44e5-910d-821dc0b9ca1e" providerId="AD" clId="Web-{CE08035B-9F22-4863-4DBF-B678252E18B7}" dt="2023-08-03T14:00:36.412" v="619" actId="1076"/>
          <ac:spMkLst>
            <pc:docMk/>
            <pc:sldMk cId="1257633062" sldId="319"/>
            <ac:spMk id="3" creationId="{6C75175D-084A-8A60-BBE5-ECCA52E22F1C}"/>
          </ac:spMkLst>
        </pc:spChg>
        <pc:spChg chg="mod">
          <ac:chgData name="Anirudh kashyap" userId="S::anirudhkashyap@inmacsindia.com::976b681e-343c-44e5-910d-821dc0b9ca1e" providerId="AD" clId="Web-{CE08035B-9F22-4863-4DBF-B678252E18B7}" dt="2023-08-03T14:02:02.432" v="627" actId="14100"/>
          <ac:spMkLst>
            <pc:docMk/>
            <pc:sldMk cId="1257633062" sldId="319"/>
            <ac:spMk id="6" creationId="{D9BC2FF1-AB2D-4B12-8572-EDB5A3BDA67F}"/>
          </ac:spMkLst>
        </pc:spChg>
      </pc:sldChg>
      <pc:sldChg chg="modSp">
        <pc:chgData name="Anirudh kashyap" userId="S::anirudhkashyap@inmacsindia.com::976b681e-343c-44e5-910d-821dc0b9ca1e" providerId="AD" clId="Web-{CE08035B-9F22-4863-4DBF-B678252E18B7}" dt="2023-08-03T14:12:58.929" v="748"/>
        <pc:sldMkLst>
          <pc:docMk/>
          <pc:sldMk cId="4276904702" sldId="323"/>
        </pc:sldMkLst>
        <pc:graphicFrameChg chg="mod modGraphic">
          <ac:chgData name="Anirudh kashyap" userId="S::anirudhkashyap@inmacsindia.com::976b681e-343c-44e5-910d-821dc0b9ca1e" providerId="AD" clId="Web-{CE08035B-9F22-4863-4DBF-B678252E18B7}" dt="2023-08-03T14:12:58.929" v="748"/>
          <ac:graphicFrameMkLst>
            <pc:docMk/>
            <pc:sldMk cId="4276904702" sldId="323"/>
            <ac:graphicFrameMk id="12" creationId="{3DBAA9C8-3B05-95A1-CC1B-93A12DADA939}"/>
          </ac:graphicFrameMkLst>
        </pc:graphicFrameChg>
      </pc:sldChg>
      <pc:sldChg chg="addSp modSp">
        <pc:chgData name="Anirudh kashyap" userId="S::anirudhkashyap@inmacsindia.com::976b681e-343c-44e5-910d-821dc0b9ca1e" providerId="AD" clId="Web-{CE08035B-9F22-4863-4DBF-B678252E18B7}" dt="2023-08-03T14:13:16.367" v="749" actId="1076"/>
        <pc:sldMkLst>
          <pc:docMk/>
          <pc:sldMk cId="3035987141" sldId="325"/>
        </pc:sldMkLst>
        <pc:spChg chg="mod">
          <ac:chgData name="Anirudh kashyap" userId="S::anirudhkashyap@inmacsindia.com::976b681e-343c-44e5-910d-821dc0b9ca1e" providerId="AD" clId="Web-{CE08035B-9F22-4863-4DBF-B678252E18B7}" dt="2023-08-03T13:24:49.413" v="310" actId="20577"/>
          <ac:spMkLst>
            <pc:docMk/>
            <pc:sldMk cId="3035987141" sldId="325"/>
            <ac:spMk id="4" creationId="{461C621F-208A-33AD-70FA-6842C3969C8E}"/>
          </ac:spMkLst>
        </pc:spChg>
        <pc:spChg chg="add mod">
          <ac:chgData name="Anirudh kashyap" userId="S::anirudhkashyap@inmacsindia.com::976b681e-343c-44e5-910d-821dc0b9ca1e" providerId="AD" clId="Web-{CE08035B-9F22-4863-4DBF-B678252E18B7}" dt="2023-08-03T14:13:16.367" v="749" actId="1076"/>
          <ac:spMkLst>
            <pc:docMk/>
            <pc:sldMk cId="3035987141" sldId="325"/>
            <ac:spMk id="9" creationId="{F5C314FE-9A3F-B10A-091C-36BA06A04F65}"/>
          </ac:spMkLst>
        </pc:spChg>
      </pc:sldChg>
      <pc:sldChg chg="addSp delSp modSp">
        <pc:chgData name="Anirudh kashyap" userId="S::anirudhkashyap@inmacsindia.com::976b681e-343c-44e5-910d-821dc0b9ca1e" providerId="AD" clId="Web-{CE08035B-9F22-4863-4DBF-B678252E18B7}" dt="2023-08-03T14:09:37.639" v="731" actId="20577"/>
        <pc:sldMkLst>
          <pc:docMk/>
          <pc:sldMk cId="1000787083" sldId="333"/>
        </pc:sldMkLst>
        <pc:spChg chg="mod">
          <ac:chgData name="Anirudh kashyap" userId="S::anirudhkashyap@inmacsindia.com::976b681e-343c-44e5-910d-821dc0b9ca1e" providerId="AD" clId="Web-{CE08035B-9F22-4863-4DBF-B678252E18B7}" dt="2023-08-03T14:08:32.105" v="716" actId="1076"/>
          <ac:spMkLst>
            <pc:docMk/>
            <pc:sldMk cId="1000787083" sldId="333"/>
            <ac:spMk id="3" creationId="{6C75175D-084A-8A60-BBE5-ECCA52E22F1C}"/>
          </ac:spMkLst>
        </pc:spChg>
        <pc:spChg chg="add mod">
          <ac:chgData name="Anirudh kashyap" userId="S::anirudhkashyap@inmacsindia.com::976b681e-343c-44e5-910d-821dc0b9ca1e" providerId="AD" clId="Web-{CE08035B-9F22-4863-4DBF-B678252E18B7}" dt="2023-08-03T14:09:37.639" v="731" actId="20577"/>
          <ac:spMkLst>
            <pc:docMk/>
            <pc:sldMk cId="1000787083" sldId="333"/>
            <ac:spMk id="4" creationId="{0B07458E-93B0-5E06-6D58-240725DE6406}"/>
          </ac:spMkLst>
        </pc:spChg>
        <pc:spChg chg="del">
          <ac:chgData name="Anirudh kashyap" userId="S::anirudhkashyap@inmacsindia.com::976b681e-343c-44e5-910d-821dc0b9ca1e" providerId="AD" clId="Web-{CE08035B-9F22-4863-4DBF-B678252E18B7}" dt="2023-08-03T14:02:13.854" v="628"/>
          <ac:spMkLst>
            <pc:docMk/>
            <pc:sldMk cId="1000787083" sldId="333"/>
            <ac:spMk id="6" creationId="{D9BC2FF1-AB2D-4B12-8572-EDB5A3BDA67F}"/>
          </ac:spMkLst>
        </pc:spChg>
      </pc:sldChg>
      <pc:sldChg chg="addSp delSp">
        <pc:chgData name="Anirudh kashyap" userId="S::anirudhkashyap@inmacsindia.com::976b681e-343c-44e5-910d-821dc0b9ca1e" providerId="AD" clId="Web-{CE08035B-9F22-4863-4DBF-B678252E18B7}" dt="2023-08-03T14:11:29.284" v="734"/>
        <pc:sldMkLst>
          <pc:docMk/>
          <pc:sldMk cId="2636452821" sldId="334"/>
        </pc:sldMkLst>
        <pc:cxnChg chg="add del">
          <ac:chgData name="Anirudh kashyap" userId="S::anirudhkashyap@inmacsindia.com::976b681e-343c-44e5-910d-821dc0b9ca1e" providerId="AD" clId="Web-{CE08035B-9F22-4863-4DBF-B678252E18B7}" dt="2023-08-03T14:11:29.284" v="734"/>
          <ac:cxnSpMkLst>
            <pc:docMk/>
            <pc:sldMk cId="2636452821" sldId="334"/>
            <ac:cxnSpMk id="14" creationId="{147E2EC4-1CA1-720E-8889-45B2E319786F}"/>
          </ac:cxnSpMkLst>
        </pc:cxnChg>
      </pc:sldChg>
      <pc:sldChg chg="modSp">
        <pc:chgData name="Anirudh kashyap" userId="S::anirudhkashyap@inmacsindia.com::976b681e-343c-44e5-910d-821dc0b9ca1e" providerId="AD" clId="Web-{CE08035B-9F22-4863-4DBF-B678252E18B7}" dt="2023-08-03T14:21:12.810" v="779" actId="1076"/>
        <pc:sldMkLst>
          <pc:docMk/>
          <pc:sldMk cId="3896086694" sldId="339"/>
        </pc:sldMkLst>
        <pc:spChg chg="mod">
          <ac:chgData name="Anirudh kashyap" userId="S::anirudhkashyap@inmacsindia.com::976b681e-343c-44e5-910d-821dc0b9ca1e" providerId="AD" clId="Web-{CE08035B-9F22-4863-4DBF-B678252E18B7}" dt="2023-08-03T14:21:12.810" v="779" actId="1076"/>
          <ac:spMkLst>
            <pc:docMk/>
            <pc:sldMk cId="3896086694" sldId="339"/>
            <ac:spMk id="4" creationId="{F653B985-95BA-E92D-FAB5-99381B66105D}"/>
          </ac:spMkLst>
        </pc:spChg>
        <pc:graphicFrameChg chg="modGraphic">
          <ac:chgData name="Anirudh kashyap" userId="S::anirudhkashyap@inmacsindia.com::976b681e-343c-44e5-910d-821dc0b9ca1e" providerId="AD" clId="Web-{CE08035B-9F22-4863-4DBF-B678252E18B7}" dt="2023-08-03T14:20:53.825" v="778" actId="20577"/>
          <ac:graphicFrameMkLst>
            <pc:docMk/>
            <pc:sldMk cId="3896086694" sldId="339"/>
            <ac:graphicFrameMk id="14" creationId="{8A5DA5C4-265B-A047-4B7E-B090636C8ABB}"/>
          </ac:graphicFrameMkLst>
        </pc:graphicFrameChg>
      </pc:sldChg>
      <pc:sldChg chg="modSp add replId">
        <pc:chgData name="Anirudh kashyap" userId="S::anirudhkashyap@inmacsindia.com::976b681e-343c-44e5-910d-821dc0b9ca1e" providerId="AD" clId="Web-{CE08035B-9F22-4863-4DBF-B678252E18B7}" dt="2023-08-03T13:30:29.177" v="371" actId="20577"/>
        <pc:sldMkLst>
          <pc:docMk/>
          <pc:sldMk cId="2757609565" sldId="346"/>
        </pc:sldMkLst>
        <pc:spChg chg="mod">
          <ac:chgData name="Anirudh kashyap" userId="S::anirudhkashyap@inmacsindia.com::976b681e-343c-44e5-910d-821dc0b9ca1e" providerId="AD" clId="Web-{CE08035B-9F22-4863-4DBF-B678252E18B7}" dt="2023-08-03T13:30:29.177" v="371" actId="20577"/>
          <ac:spMkLst>
            <pc:docMk/>
            <pc:sldMk cId="2757609565" sldId="346"/>
            <ac:spMk id="4" creationId="{461C621F-208A-33AD-70FA-6842C3969C8E}"/>
          </ac:spMkLst>
        </pc:spChg>
      </pc:sldChg>
      <pc:sldChg chg="add del replId">
        <pc:chgData name="Anirudh kashyap" userId="S::anirudhkashyap@inmacsindia.com::976b681e-343c-44e5-910d-821dc0b9ca1e" providerId="AD" clId="Web-{CE08035B-9F22-4863-4DBF-B678252E18B7}" dt="2023-08-03T13:23:46.175" v="306"/>
        <pc:sldMkLst>
          <pc:docMk/>
          <pc:sldMk cId="2584256960" sldId="347"/>
        </pc:sldMkLst>
      </pc:sldChg>
    </pc:docChg>
  </pc:docChgLst>
  <pc:docChgLst>
    <pc:chgData name="Anirudh kashyap" userId="S::anirudhkashyap@inmacsindia.com::976b681e-343c-44e5-910d-821dc0b9ca1e" providerId="AD" clId="Web-{57C77311-1EDE-2DD1-A793-E6F738E4E500}"/>
    <pc:docChg chg="modSld">
      <pc:chgData name="Anirudh kashyap" userId="S::anirudhkashyap@inmacsindia.com::976b681e-343c-44e5-910d-821dc0b9ca1e" providerId="AD" clId="Web-{57C77311-1EDE-2DD1-A793-E6F738E4E500}" dt="2023-07-31T11:46:44.438" v="457" actId="20577"/>
      <pc:docMkLst>
        <pc:docMk/>
      </pc:docMkLst>
      <pc:sldChg chg="modSp">
        <pc:chgData name="Anirudh kashyap" userId="S::anirudhkashyap@inmacsindia.com::976b681e-343c-44e5-910d-821dc0b9ca1e" providerId="AD" clId="Web-{57C77311-1EDE-2DD1-A793-E6F738E4E500}" dt="2023-07-31T11:46:44.438" v="457" actId="20577"/>
        <pc:sldMkLst>
          <pc:docMk/>
          <pc:sldMk cId="1861338807" sldId="286"/>
        </pc:sldMkLst>
        <pc:spChg chg="mod">
          <ac:chgData name="Anirudh kashyap" userId="S::anirudhkashyap@inmacsindia.com::976b681e-343c-44e5-910d-821dc0b9ca1e" providerId="AD" clId="Web-{57C77311-1EDE-2DD1-A793-E6F738E4E500}" dt="2023-07-31T11:46:44.438" v="457" actId="20577"/>
          <ac:spMkLst>
            <pc:docMk/>
            <pc:sldMk cId="1861338807" sldId="286"/>
            <ac:spMk id="21" creationId="{B9C51E0F-B48C-4169-A0AB-569F18E35C4F}"/>
          </ac:spMkLst>
        </pc:spChg>
        <pc:spChg chg="mod">
          <ac:chgData name="Anirudh kashyap" userId="S::anirudhkashyap@inmacsindia.com::976b681e-343c-44e5-910d-821dc0b9ca1e" providerId="AD" clId="Web-{57C77311-1EDE-2DD1-A793-E6F738E4E500}" dt="2023-07-31T11:46:29.688" v="455" actId="20577"/>
          <ac:spMkLst>
            <pc:docMk/>
            <pc:sldMk cId="1861338807" sldId="286"/>
            <ac:spMk id="39" creationId="{C57DEE82-9526-E42D-6E94-1C69BC4721DA}"/>
          </ac:spMkLst>
        </pc:spChg>
      </pc:sldChg>
    </pc:docChg>
  </pc:docChgLst>
  <pc:docChgLst>
    <pc:chgData name="CA Vaibhav Jain MG" userId="74ff742d-7212-4aad-8411-01d07e734ec9" providerId="ADAL" clId="{C0BBE2C4-7F26-4450-B7AE-E1B197E97DF7}"/>
    <pc:docChg chg="undo custSel addSld delSld modSld">
      <pc:chgData name="CA Vaibhav Jain MG" userId="74ff742d-7212-4aad-8411-01d07e734ec9" providerId="ADAL" clId="{C0BBE2C4-7F26-4450-B7AE-E1B197E97DF7}" dt="2023-08-03T15:18:21.643" v="3879" actId="1035"/>
      <pc:docMkLst>
        <pc:docMk/>
      </pc:docMkLst>
      <pc:sldChg chg="addSp delSp modSp mod">
        <pc:chgData name="CA Vaibhav Jain MG" userId="74ff742d-7212-4aad-8411-01d07e734ec9" providerId="ADAL" clId="{C0BBE2C4-7F26-4450-B7AE-E1B197E97DF7}" dt="2023-08-03T14:42:56.554" v="3080" actId="1036"/>
        <pc:sldMkLst>
          <pc:docMk/>
          <pc:sldMk cId="0" sldId="256"/>
        </pc:sldMkLst>
        <pc:spChg chg="mod">
          <ac:chgData name="CA Vaibhav Jain MG" userId="74ff742d-7212-4aad-8411-01d07e734ec9" providerId="ADAL" clId="{C0BBE2C4-7F26-4450-B7AE-E1B197E97DF7}" dt="2023-08-03T14:40:12.436" v="3017" actId="1035"/>
          <ac:spMkLst>
            <pc:docMk/>
            <pc:sldMk cId="0" sldId="256"/>
            <ac:spMk id="14" creationId="{00000000-0000-0000-0000-000000000000}"/>
          </ac:spMkLst>
        </pc:spChg>
        <pc:grpChg chg="mod">
          <ac:chgData name="CA Vaibhav Jain MG" userId="74ff742d-7212-4aad-8411-01d07e734ec9" providerId="ADAL" clId="{C0BBE2C4-7F26-4450-B7AE-E1B197E97DF7}" dt="2023-08-03T14:40:21.059" v="3029" actId="1036"/>
          <ac:grpSpMkLst>
            <pc:docMk/>
            <pc:sldMk cId="0" sldId="256"/>
            <ac:grpSpMk id="7" creationId="{00000000-0000-0000-0000-000000000000}"/>
          </ac:grpSpMkLst>
        </pc:grpChg>
        <pc:picChg chg="add del mod">
          <ac:chgData name="CA Vaibhav Jain MG" userId="74ff742d-7212-4aad-8411-01d07e734ec9" providerId="ADAL" clId="{C0BBE2C4-7F26-4450-B7AE-E1B197E97DF7}" dt="2023-08-03T14:42:17.779" v="3036" actId="478"/>
          <ac:picMkLst>
            <pc:docMk/>
            <pc:sldMk cId="0" sldId="256"/>
            <ac:picMk id="1026" creationId="{19E0D2DE-D94F-ECF7-05AE-15B6C33CBA6B}"/>
          </ac:picMkLst>
        </pc:picChg>
        <pc:picChg chg="add mod">
          <ac:chgData name="CA Vaibhav Jain MG" userId="74ff742d-7212-4aad-8411-01d07e734ec9" providerId="ADAL" clId="{C0BBE2C4-7F26-4450-B7AE-E1B197E97DF7}" dt="2023-08-03T14:42:56.554" v="3080" actId="1036"/>
          <ac:picMkLst>
            <pc:docMk/>
            <pc:sldMk cId="0" sldId="256"/>
            <ac:picMk id="1028" creationId="{3B3B3887-B2E7-E396-5F2F-349B10E93E0C}"/>
          </ac:picMkLst>
        </pc:picChg>
      </pc:sldChg>
      <pc:sldChg chg="modSp mod">
        <pc:chgData name="CA Vaibhav Jain MG" userId="74ff742d-7212-4aad-8411-01d07e734ec9" providerId="ADAL" clId="{C0BBE2C4-7F26-4450-B7AE-E1B197E97DF7}" dt="2023-08-03T15:18:21.643" v="3879" actId="1035"/>
        <pc:sldMkLst>
          <pc:docMk/>
          <pc:sldMk cId="0" sldId="257"/>
        </pc:sldMkLst>
        <pc:spChg chg="mod">
          <ac:chgData name="CA Vaibhav Jain MG" userId="74ff742d-7212-4aad-8411-01d07e734ec9" providerId="ADAL" clId="{C0BBE2C4-7F26-4450-B7AE-E1B197E97DF7}" dt="2023-08-03T15:18:21.643" v="3879" actId="1035"/>
          <ac:spMkLst>
            <pc:docMk/>
            <pc:sldMk cId="0" sldId="257"/>
            <ac:spMk id="76" creationId="{60343F7D-1F1F-489C-A408-DB6E500F5889}"/>
          </ac:spMkLst>
        </pc:spChg>
        <pc:grpChg chg="mod">
          <ac:chgData name="CA Vaibhav Jain MG" userId="74ff742d-7212-4aad-8411-01d07e734ec9" providerId="ADAL" clId="{C0BBE2C4-7F26-4450-B7AE-E1B197E97DF7}" dt="2023-08-03T15:17:58.492" v="3836" actId="1076"/>
          <ac:grpSpMkLst>
            <pc:docMk/>
            <pc:sldMk cId="0" sldId="257"/>
            <ac:grpSpMk id="2" creationId="{00000000-0000-0000-0000-000000000000}"/>
          </ac:grpSpMkLst>
        </pc:grpChg>
      </pc:sldChg>
      <pc:sldChg chg="modSp mod">
        <pc:chgData name="CA Vaibhav Jain MG" userId="74ff742d-7212-4aad-8411-01d07e734ec9" providerId="ADAL" clId="{C0BBE2C4-7F26-4450-B7AE-E1B197E97DF7}" dt="2023-08-01T06:19:16.992" v="175" actId="14734"/>
        <pc:sldMkLst>
          <pc:docMk/>
          <pc:sldMk cId="0" sldId="260"/>
        </pc:sldMkLst>
        <pc:spChg chg="mod">
          <ac:chgData name="CA Vaibhav Jain MG" userId="74ff742d-7212-4aad-8411-01d07e734ec9" providerId="ADAL" clId="{C0BBE2C4-7F26-4450-B7AE-E1B197E97DF7}" dt="2023-08-01T06:18:48.750" v="136" actId="20577"/>
          <ac:spMkLst>
            <pc:docMk/>
            <pc:sldMk cId="0" sldId="260"/>
            <ac:spMk id="7" creationId="{5BCC3A54-FD20-7420-8D5C-F337333849DE}"/>
          </ac:spMkLst>
        </pc:spChg>
        <pc:graphicFrameChg chg="mod modGraphic">
          <ac:chgData name="CA Vaibhav Jain MG" userId="74ff742d-7212-4aad-8411-01d07e734ec9" providerId="ADAL" clId="{C0BBE2C4-7F26-4450-B7AE-E1B197E97DF7}" dt="2023-08-01T06:19:16.992" v="175" actId="14734"/>
          <ac:graphicFrameMkLst>
            <pc:docMk/>
            <pc:sldMk cId="0" sldId="260"/>
            <ac:graphicFrameMk id="8" creationId="{4CECC627-F4B8-8E2F-9960-15DCCD3F4681}"/>
          </ac:graphicFrameMkLst>
        </pc:graphicFrameChg>
      </pc:sldChg>
      <pc:sldChg chg="addSp delSp modSp mod">
        <pc:chgData name="CA Vaibhav Jain MG" userId="74ff742d-7212-4aad-8411-01d07e734ec9" providerId="ADAL" clId="{C0BBE2C4-7F26-4450-B7AE-E1B197E97DF7}" dt="2023-08-01T07:16:44.389" v="1898" actId="20577"/>
        <pc:sldMkLst>
          <pc:docMk/>
          <pc:sldMk cId="1861338807" sldId="286"/>
        </pc:sldMkLst>
        <pc:spChg chg="add mod">
          <ac:chgData name="CA Vaibhav Jain MG" userId="74ff742d-7212-4aad-8411-01d07e734ec9" providerId="ADAL" clId="{C0BBE2C4-7F26-4450-B7AE-E1B197E97DF7}" dt="2023-08-01T07:08:49.339" v="1524" actId="571"/>
          <ac:spMkLst>
            <pc:docMk/>
            <pc:sldMk cId="1861338807" sldId="286"/>
            <ac:spMk id="3" creationId="{F69ADFB6-8893-8A0E-1B14-215AD077EBA2}"/>
          </ac:spMkLst>
        </pc:spChg>
        <pc:spChg chg="add mod">
          <ac:chgData name="CA Vaibhav Jain MG" userId="74ff742d-7212-4aad-8411-01d07e734ec9" providerId="ADAL" clId="{C0BBE2C4-7F26-4450-B7AE-E1B197E97DF7}" dt="2023-08-01T07:08:49.339" v="1524" actId="571"/>
          <ac:spMkLst>
            <pc:docMk/>
            <pc:sldMk cId="1861338807" sldId="286"/>
            <ac:spMk id="4" creationId="{3770A49F-9374-E691-7CFE-C30C8D0762CC}"/>
          </ac:spMkLst>
        </pc:spChg>
        <pc:spChg chg="mod">
          <ac:chgData name="CA Vaibhav Jain MG" userId="74ff742d-7212-4aad-8411-01d07e734ec9" providerId="ADAL" clId="{C0BBE2C4-7F26-4450-B7AE-E1B197E97DF7}" dt="2023-08-01T07:16:44.389" v="1898" actId="20577"/>
          <ac:spMkLst>
            <pc:docMk/>
            <pc:sldMk cId="1861338807" sldId="286"/>
            <ac:spMk id="20" creationId="{EA7A3105-CA46-46C3-971F-667029A8E499}"/>
          </ac:spMkLst>
        </pc:spChg>
        <pc:spChg chg="del mod">
          <ac:chgData name="CA Vaibhav Jain MG" userId="74ff742d-7212-4aad-8411-01d07e734ec9" providerId="ADAL" clId="{C0BBE2C4-7F26-4450-B7AE-E1B197E97DF7}" dt="2023-08-01T07:09:16.930" v="1562" actId="478"/>
          <ac:spMkLst>
            <pc:docMk/>
            <pc:sldMk cId="1861338807" sldId="286"/>
            <ac:spMk id="21" creationId="{B9C51E0F-B48C-4169-A0AB-569F18E35C4F}"/>
          </ac:spMkLst>
        </pc:spChg>
        <pc:spChg chg="mod">
          <ac:chgData name="CA Vaibhav Jain MG" userId="74ff742d-7212-4aad-8411-01d07e734ec9" providerId="ADAL" clId="{C0BBE2C4-7F26-4450-B7AE-E1B197E97DF7}" dt="2023-08-01T07:13:21.646" v="1655"/>
          <ac:spMkLst>
            <pc:docMk/>
            <pc:sldMk cId="1861338807" sldId="286"/>
            <ac:spMk id="39" creationId="{C57DEE82-9526-E42D-6E94-1C69BC4721DA}"/>
          </ac:spMkLst>
        </pc:spChg>
        <pc:graphicFrameChg chg="mod">
          <ac:chgData name="CA Vaibhav Jain MG" userId="74ff742d-7212-4aad-8411-01d07e734ec9" providerId="ADAL" clId="{C0BBE2C4-7F26-4450-B7AE-E1B197E97DF7}" dt="2023-07-31T07:35:52.870" v="8"/>
          <ac:graphicFrameMkLst>
            <pc:docMk/>
            <pc:sldMk cId="1861338807" sldId="286"/>
            <ac:graphicFrameMk id="3" creationId="{0575C076-1AF1-6E97-B446-D14C3A823E47}"/>
          </ac:graphicFrameMkLst>
        </pc:graphicFrameChg>
        <pc:picChg chg="add mod">
          <ac:chgData name="CA Vaibhav Jain MG" userId="74ff742d-7212-4aad-8411-01d07e734ec9" providerId="ADAL" clId="{C0BBE2C4-7F26-4450-B7AE-E1B197E97DF7}" dt="2023-08-01T07:10:27.071" v="1594" actId="1076"/>
          <ac:picMkLst>
            <pc:docMk/>
            <pc:sldMk cId="1861338807" sldId="286"/>
            <ac:picMk id="6" creationId="{E72CEE44-C4F8-4735-5527-9AF19C4168F0}"/>
          </ac:picMkLst>
        </pc:picChg>
        <pc:picChg chg="add del mod">
          <ac:chgData name="CA Vaibhav Jain MG" userId="74ff742d-7212-4aad-8411-01d07e734ec9" providerId="ADAL" clId="{C0BBE2C4-7F26-4450-B7AE-E1B197E97DF7}" dt="2023-07-31T07:36:27.733" v="16" actId="1038"/>
          <ac:picMkLst>
            <pc:docMk/>
            <pc:sldMk cId="1861338807" sldId="286"/>
            <ac:picMk id="38" creationId="{E15B49CC-FEC1-D262-28A9-B7E1D5E93EEC}"/>
          </ac:picMkLst>
        </pc:picChg>
      </pc:sldChg>
      <pc:sldChg chg="delSp modSp del mod">
        <pc:chgData name="CA Vaibhav Jain MG" userId="74ff742d-7212-4aad-8411-01d07e734ec9" providerId="ADAL" clId="{C0BBE2C4-7F26-4450-B7AE-E1B197E97DF7}" dt="2023-08-01T07:10:57.449" v="1597" actId="47"/>
        <pc:sldMkLst>
          <pc:docMk/>
          <pc:sldMk cId="2650479924" sldId="287"/>
        </pc:sldMkLst>
        <pc:spChg chg="mod">
          <ac:chgData name="CA Vaibhav Jain MG" userId="74ff742d-7212-4aad-8411-01d07e734ec9" providerId="ADAL" clId="{C0BBE2C4-7F26-4450-B7AE-E1B197E97DF7}" dt="2023-07-31T07:37:50.025" v="17" actId="123"/>
          <ac:spMkLst>
            <pc:docMk/>
            <pc:sldMk cId="2650479924" sldId="287"/>
            <ac:spMk id="13" creationId="{7C1EAEF4-BAE5-7470-0D07-050F10385C4F}"/>
          </ac:spMkLst>
        </pc:spChg>
        <pc:spChg chg="mod">
          <ac:chgData name="CA Vaibhav Jain MG" userId="74ff742d-7212-4aad-8411-01d07e734ec9" providerId="ADAL" clId="{C0BBE2C4-7F26-4450-B7AE-E1B197E97DF7}" dt="2023-08-01T07:03:46.133" v="952" actId="20577"/>
          <ac:spMkLst>
            <pc:docMk/>
            <pc:sldMk cId="2650479924" sldId="287"/>
            <ac:spMk id="14" creationId="{0006792E-E1B4-6CFC-1A5F-B6849DAEFE7E}"/>
          </ac:spMkLst>
        </pc:spChg>
        <pc:picChg chg="del">
          <ac:chgData name="CA Vaibhav Jain MG" userId="74ff742d-7212-4aad-8411-01d07e734ec9" providerId="ADAL" clId="{C0BBE2C4-7F26-4450-B7AE-E1B197E97DF7}" dt="2023-08-01T07:10:19.149" v="1592" actId="21"/>
          <ac:picMkLst>
            <pc:docMk/>
            <pc:sldMk cId="2650479924" sldId="287"/>
            <ac:picMk id="9" creationId="{F124E387-D893-3D56-DFD6-C96F0BCA925C}"/>
          </ac:picMkLst>
        </pc:picChg>
      </pc:sldChg>
      <pc:sldChg chg="modSp del mod">
        <pc:chgData name="CA Vaibhav Jain MG" userId="74ff742d-7212-4aad-8411-01d07e734ec9" providerId="ADAL" clId="{C0BBE2C4-7F26-4450-B7AE-E1B197E97DF7}" dt="2023-08-01T07:11:56.151" v="1635" actId="47"/>
        <pc:sldMkLst>
          <pc:docMk/>
          <pc:sldMk cId="1822215427" sldId="288"/>
        </pc:sldMkLst>
        <pc:spChg chg="mod">
          <ac:chgData name="CA Vaibhav Jain MG" userId="74ff742d-7212-4aad-8411-01d07e734ec9" providerId="ADAL" clId="{C0BBE2C4-7F26-4450-B7AE-E1B197E97DF7}" dt="2023-07-31T08:07:20.118" v="21" actId="13926"/>
          <ac:spMkLst>
            <pc:docMk/>
            <pc:sldMk cId="1822215427" sldId="288"/>
            <ac:spMk id="15" creationId="{86FC7E9A-2A0F-1A3A-4253-AE65D60531B7}"/>
          </ac:spMkLst>
        </pc:spChg>
        <pc:spChg chg="mod">
          <ac:chgData name="CA Vaibhav Jain MG" userId="74ff742d-7212-4aad-8411-01d07e734ec9" providerId="ADAL" clId="{C0BBE2C4-7F26-4450-B7AE-E1B197E97DF7}" dt="2023-07-31T08:09:00.109" v="25" actId="13926"/>
          <ac:spMkLst>
            <pc:docMk/>
            <pc:sldMk cId="1822215427" sldId="288"/>
            <ac:spMk id="16" creationId="{19A5BE76-A091-54CF-2570-A2C2B2BAF3CA}"/>
          </ac:spMkLst>
        </pc:spChg>
      </pc:sldChg>
      <pc:sldChg chg="del">
        <pc:chgData name="CA Vaibhav Jain MG" userId="74ff742d-7212-4aad-8411-01d07e734ec9" providerId="ADAL" clId="{C0BBE2C4-7F26-4450-B7AE-E1B197E97DF7}" dt="2023-08-01T07:19:14.593" v="2053" actId="47"/>
        <pc:sldMkLst>
          <pc:docMk/>
          <pc:sldMk cId="3711672388" sldId="308"/>
        </pc:sldMkLst>
      </pc:sldChg>
      <pc:sldChg chg="addSp delSp modSp del mod">
        <pc:chgData name="CA Vaibhav Jain MG" userId="74ff742d-7212-4aad-8411-01d07e734ec9" providerId="ADAL" clId="{C0BBE2C4-7F26-4450-B7AE-E1B197E97DF7}" dt="2023-08-03T14:48:07.902" v="3257" actId="47"/>
        <pc:sldMkLst>
          <pc:docMk/>
          <pc:sldMk cId="2190906059" sldId="309"/>
        </pc:sldMkLst>
        <pc:spChg chg="add mod">
          <ac:chgData name="CA Vaibhav Jain MG" userId="74ff742d-7212-4aad-8411-01d07e734ec9" providerId="ADAL" clId="{C0BBE2C4-7F26-4450-B7AE-E1B197E97DF7}" dt="2023-08-01T08:26:09.935" v="2855" actId="3062"/>
          <ac:spMkLst>
            <pc:docMk/>
            <pc:sldMk cId="2190906059" sldId="309"/>
            <ac:spMk id="3" creationId="{E330175A-86B5-9BCD-F094-4102B7BCA911}"/>
          </ac:spMkLst>
        </pc:spChg>
        <pc:picChg chg="del">
          <ac:chgData name="CA Vaibhav Jain MG" userId="74ff742d-7212-4aad-8411-01d07e734ec9" providerId="ADAL" clId="{C0BBE2C4-7F26-4450-B7AE-E1B197E97DF7}" dt="2023-08-01T08:22:36.676" v="2813" actId="478"/>
          <ac:picMkLst>
            <pc:docMk/>
            <pc:sldMk cId="2190906059" sldId="309"/>
            <ac:picMk id="4" creationId="{D5E17C2B-206D-A5AA-9CDC-9B2B4971308D}"/>
          </ac:picMkLst>
        </pc:picChg>
        <pc:picChg chg="add mod">
          <ac:chgData name="CA Vaibhav Jain MG" userId="74ff742d-7212-4aad-8411-01d07e734ec9" providerId="ADAL" clId="{C0BBE2C4-7F26-4450-B7AE-E1B197E97DF7}" dt="2023-08-01T08:23:00.032" v="2821" actId="14100"/>
          <ac:picMkLst>
            <pc:docMk/>
            <pc:sldMk cId="2190906059" sldId="309"/>
            <ac:picMk id="6" creationId="{3F837040-6F91-FA84-6939-6BE3CD362642}"/>
          </ac:picMkLst>
        </pc:picChg>
        <pc:picChg chg="add del mod">
          <ac:chgData name="CA Vaibhav Jain MG" userId="74ff742d-7212-4aad-8411-01d07e734ec9" providerId="ADAL" clId="{C0BBE2C4-7F26-4450-B7AE-E1B197E97DF7}" dt="2023-08-01T08:23:34.211" v="2825" actId="478"/>
          <ac:picMkLst>
            <pc:docMk/>
            <pc:sldMk cId="2190906059" sldId="309"/>
            <ac:picMk id="10" creationId="{107B364C-3D66-D828-020A-C4DF0602A676}"/>
          </ac:picMkLst>
        </pc:picChg>
        <pc:picChg chg="mod">
          <ac:chgData name="CA Vaibhav Jain MG" userId="74ff742d-7212-4aad-8411-01d07e734ec9" providerId="ADAL" clId="{C0BBE2C4-7F26-4450-B7AE-E1B197E97DF7}" dt="2023-08-01T09:27:20.761" v="2857" actId="1036"/>
          <ac:picMkLst>
            <pc:docMk/>
            <pc:sldMk cId="2190906059" sldId="309"/>
            <ac:picMk id="93" creationId="{89E95BE1-50A3-4A1D-AFC3-29D0F0847C0F}"/>
          </ac:picMkLst>
        </pc:picChg>
        <pc:picChg chg="add del">
          <ac:chgData name="CA Vaibhav Jain MG" userId="74ff742d-7212-4aad-8411-01d07e734ec9" providerId="ADAL" clId="{C0BBE2C4-7F26-4450-B7AE-E1B197E97DF7}" dt="2023-08-01T08:18:15.525" v="2810"/>
          <ac:picMkLst>
            <pc:docMk/>
            <pc:sldMk cId="2190906059" sldId="309"/>
            <ac:picMk id="2050" creationId="{9882BED6-C23C-1473-1FBA-2F436160DCCC}"/>
          </ac:picMkLst>
        </pc:picChg>
      </pc:sldChg>
      <pc:sldChg chg="modSp del mod">
        <pc:chgData name="CA Vaibhav Jain MG" userId="74ff742d-7212-4aad-8411-01d07e734ec9" providerId="ADAL" clId="{C0BBE2C4-7F26-4450-B7AE-E1B197E97DF7}" dt="2023-08-01T07:17:28.350" v="1900" actId="47"/>
        <pc:sldMkLst>
          <pc:docMk/>
          <pc:sldMk cId="4028028237" sldId="312"/>
        </pc:sldMkLst>
        <pc:spChg chg="mod">
          <ac:chgData name="CA Vaibhav Jain MG" userId="74ff742d-7212-4aad-8411-01d07e734ec9" providerId="ADAL" clId="{C0BBE2C4-7F26-4450-B7AE-E1B197E97DF7}" dt="2023-07-31T08:08:50.391" v="24" actId="13926"/>
          <ac:spMkLst>
            <pc:docMk/>
            <pc:sldMk cId="4028028237" sldId="312"/>
            <ac:spMk id="9" creationId="{A4C71D24-FC44-DD5D-385E-11171C953FD4}"/>
          </ac:spMkLst>
        </pc:spChg>
        <pc:spChg chg="mod">
          <ac:chgData name="CA Vaibhav Jain MG" userId="74ff742d-7212-4aad-8411-01d07e734ec9" providerId="ADAL" clId="{C0BBE2C4-7F26-4450-B7AE-E1B197E97DF7}" dt="2023-07-31T08:07:58.121" v="22" actId="13926"/>
          <ac:spMkLst>
            <pc:docMk/>
            <pc:sldMk cId="4028028237" sldId="312"/>
            <ac:spMk id="10" creationId="{D46568CE-B1ED-9B7D-0A87-F7D9BE82A3C7}"/>
          </ac:spMkLst>
        </pc:spChg>
        <pc:spChg chg="mod">
          <ac:chgData name="CA Vaibhav Jain MG" userId="74ff742d-7212-4aad-8411-01d07e734ec9" providerId="ADAL" clId="{C0BBE2C4-7F26-4450-B7AE-E1B197E97DF7}" dt="2023-07-31T08:08:45.926" v="23" actId="13926"/>
          <ac:spMkLst>
            <pc:docMk/>
            <pc:sldMk cId="4028028237" sldId="312"/>
            <ac:spMk id="16" creationId="{19A5BE76-A091-54CF-2570-A2C2B2BAF3CA}"/>
          </ac:spMkLst>
        </pc:spChg>
      </pc:sldChg>
      <pc:sldChg chg="addSp modSp mod">
        <pc:chgData name="CA Vaibhav Jain MG" userId="74ff742d-7212-4aad-8411-01d07e734ec9" providerId="ADAL" clId="{C0BBE2C4-7F26-4450-B7AE-E1B197E97DF7}" dt="2023-08-03T14:47:58.183" v="3256" actId="1037"/>
        <pc:sldMkLst>
          <pc:docMk/>
          <pc:sldMk cId="3991473343" sldId="313"/>
        </pc:sldMkLst>
        <pc:spChg chg="add mod">
          <ac:chgData name="CA Vaibhav Jain MG" userId="74ff742d-7212-4aad-8411-01d07e734ec9" providerId="ADAL" clId="{C0BBE2C4-7F26-4450-B7AE-E1B197E97DF7}" dt="2023-08-03T14:46:34.985" v="3139" actId="14100"/>
          <ac:spMkLst>
            <pc:docMk/>
            <pc:sldMk cId="3991473343" sldId="313"/>
            <ac:spMk id="4" creationId="{7DBF2526-2C16-4202-6B2E-0FAC01DB8FEF}"/>
          </ac:spMkLst>
        </pc:spChg>
        <pc:spChg chg="add mod">
          <ac:chgData name="CA Vaibhav Jain MG" userId="74ff742d-7212-4aad-8411-01d07e734ec9" providerId="ADAL" clId="{C0BBE2C4-7F26-4450-B7AE-E1B197E97DF7}" dt="2023-08-03T14:47:23.698" v="3181" actId="1035"/>
          <ac:spMkLst>
            <pc:docMk/>
            <pc:sldMk cId="3991473343" sldId="313"/>
            <ac:spMk id="7" creationId="{F61B7C55-A83A-766A-034D-4E09B92521E1}"/>
          </ac:spMkLst>
        </pc:spChg>
        <pc:spChg chg="mod">
          <ac:chgData name="CA Vaibhav Jain MG" userId="74ff742d-7212-4aad-8411-01d07e734ec9" providerId="ADAL" clId="{C0BBE2C4-7F26-4450-B7AE-E1B197E97DF7}" dt="2023-08-03T14:46:54.212" v="3168" actId="1036"/>
          <ac:spMkLst>
            <pc:docMk/>
            <pc:sldMk cId="3991473343" sldId="313"/>
            <ac:spMk id="13" creationId="{7C1EAEF4-BAE5-7470-0D07-050F10385C4F}"/>
          </ac:spMkLst>
        </pc:spChg>
        <pc:spChg chg="mod">
          <ac:chgData name="CA Vaibhav Jain MG" userId="74ff742d-7212-4aad-8411-01d07e734ec9" providerId="ADAL" clId="{C0BBE2C4-7F26-4450-B7AE-E1B197E97DF7}" dt="2023-08-03T14:47:49.606" v="3207" actId="14100"/>
          <ac:spMkLst>
            <pc:docMk/>
            <pc:sldMk cId="3991473343" sldId="313"/>
            <ac:spMk id="63" creationId="{CEAD60AB-A0DA-4B25-97DF-2DF4A27FA092}"/>
          </ac:spMkLst>
        </pc:spChg>
        <pc:spChg chg="mod">
          <ac:chgData name="CA Vaibhav Jain MG" userId="74ff742d-7212-4aad-8411-01d07e734ec9" providerId="ADAL" clId="{C0BBE2C4-7F26-4450-B7AE-E1B197E97DF7}" dt="2023-08-03T14:47:58.183" v="3256" actId="1037"/>
          <ac:spMkLst>
            <pc:docMk/>
            <pc:sldMk cId="3991473343" sldId="313"/>
            <ac:spMk id="64" creationId="{C73A95C3-5EAD-43F0-8E8D-5CF828AED091}"/>
          </ac:spMkLst>
        </pc:spChg>
        <pc:picChg chg="add mod">
          <ac:chgData name="CA Vaibhav Jain MG" userId="74ff742d-7212-4aad-8411-01d07e734ec9" providerId="ADAL" clId="{C0BBE2C4-7F26-4450-B7AE-E1B197E97DF7}" dt="2023-08-03T14:46:08.510" v="3093" actId="14100"/>
          <ac:picMkLst>
            <pc:docMk/>
            <pc:sldMk cId="3991473343" sldId="313"/>
            <ac:picMk id="3" creationId="{D279F535-FACE-44A9-6B78-3A7D55B6A303}"/>
          </ac:picMkLst>
        </pc:picChg>
      </pc:sldChg>
      <pc:sldChg chg="modSp mod">
        <pc:chgData name="CA Vaibhav Jain MG" userId="74ff742d-7212-4aad-8411-01d07e734ec9" providerId="ADAL" clId="{C0BBE2C4-7F26-4450-B7AE-E1B197E97DF7}" dt="2023-08-03T14:50:07.014" v="3262" actId="113"/>
        <pc:sldMkLst>
          <pc:docMk/>
          <pc:sldMk cId="2267144456" sldId="315"/>
        </pc:sldMkLst>
        <pc:spChg chg="mod">
          <ac:chgData name="CA Vaibhav Jain MG" userId="74ff742d-7212-4aad-8411-01d07e734ec9" providerId="ADAL" clId="{C0BBE2C4-7F26-4450-B7AE-E1B197E97DF7}" dt="2023-08-03T14:50:07.014" v="3262" actId="113"/>
          <ac:spMkLst>
            <pc:docMk/>
            <pc:sldMk cId="2267144456" sldId="315"/>
            <ac:spMk id="6" creationId="{CFDA8405-F5EC-669B-5A31-70056A8827F8}"/>
          </ac:spMkLst>
        </pc:spChg>
      </pc:sldChg>
      <pc:sldChg chg="modSp mod">
        <pc:chgData name="CA Vaibhav Jain MG" userId="74ff742d-7212-4aad-8411-01d07e734ec9" providerId="ADAL" clId="{C0BBE2C4-7F26-4450-B7AE-E1B197E97DF7}" dt="2023-08-03T14:51:15.101" v="3263" actId="113"/>
        <pc:sldMkLst>
          <pc:docMk/>
          <pc:sldMk cId="3584485862" sldId="317"/>
        </pc:sldMkLst>
        <pc:spChg chg="mod">
          <ac:chgData name="CA Vaibhav Jain MG" userId="74ff742d-7212-4aad-8411-01d07e734ec9" providerId="ADAL" clId="{C0BBE2C4-7F26-4450-B7AE-E1B197E97DF7}" dt="2023-08-03T14:51:15.101" v="3263" actId="113"/>
          <ac:spMkLst>
            <pc:docMk/>
            <pc:sldMk cId="3584485862" sldId="317"/>
            <ac:spMk id="12" creationId="{FAAB080D-D54D-BDA5-7C83-0048C177C114}"/>
          </ac:spMkLst>
        </pc:spChg>
      </pc:sldChg>
      <pc:sldChg chg="addSp delSp modSp mod">
        <pc:chgData name="CA Vaibhav Jain MG" userId="74ff742d-7212-4aad-8411-01d07e734ec9" providerId="ADAL" clId="{C0BBE2C4-7F26-4450-B7AE-E1B197E97DF7}" dt="2023-08-03T14:55:35.255" v="3316" actId="1076"/>
        <pc:sldMkLst>
          <pc:docMk/>
          <pc:sldMk cId="1674462195" sldId="318"/>
        </pc:sldMkLst>
        <pc:spChg chg="mod">
          <ac:chgData name="CA Vaibhav Jain MG" userId="74ff742d-7212-4aad-8411-01d07e734ec9" providerId="ADAL" clId="{C0BBE2C4-7F26-4450-B7AE-E1B197E97DF7}" dt="2023-08-03T14:52:04.614" v="3265" actId="14100"/>
          <ac:spMkLst>
            <pc:docMk/>
            <pc:sldMk cId="1674462195" sldId="318"/>
            <ac:spMk id="3" creationId="{6C75175D-084A-8A60-BBE5-ECCA52E22F1C}"/>
          </ac:spMkLst>
        </pc:spChg>
        <pc:spChg chg="add del">
          <ac:chgData name="CA Vaibhav Jain MG" userId="74ff742d-7212-4aad-8411-01d07e734ec9" providerId="ADAL" clId="{C0BBE2C4-7F26-4450-B7AE-E1B197E97DF7}" dt="2023-08-03T14:54:00.888" v="3276"/>
          <ac:spMkLst>
            <pc:docMk/>
            <pc:sldMk cId="1674462195" sldId="318"/>
            <ac:spMk id="4" creationId="{86594085-241A-859A-81FC-96B23CB8A739}"/>
          </ac:spMkLst>
        </pc:spChg>
        <pc:spChg chg="mod">
          <ac:chgData name="CA Vaibhav Jain MG" userId="74ff742d-7212-4aad-8411-01d07e734ec9" providerId="ADAL" clId="{C0BBE2C4-7F26-4450-B7AE-E1B197E97DF7}" dt="2023-08-03T14:55:25.292" v="3287" actId="20577"/>
          <ac:spMkLst>
            <pc:docMk/>
            <pc:sldMk cId="1674462195" sldId="318"/>
            <ac:spMk id="6" creationId="{5EFDE4EF-6CB2-B533-8667-FBD66A5A4CC6}"/>
          </ac:spMkLst>
        </pc:spChg>
        <pc:spChg chg="add mod">
          <ac:chgData name="CA Vaibhav Jain MG" userId="74ff742d-7212-4aad-8411-01d07e734ec9" providerId="ADAL" clId="{C0BBE2C4-7F26-4450-B7AE-E1B197E97DF7}" dt="2023-08-03T14:55:31.776" v="3315" actId="1036"/>
          <ac:spMkLst>
            <pc:docMk/>
            <pc:sldMk cId="1674462195" sldId="318"/>
            <ac:spMk id="10" creationId="{A830406C-944C-8DAB-A645-1EB3AF714B44}"/>
          </ac:spMkLst>
        </pc:spChg>
        <pc:picChg chg="add mod">
          <ac:chgData name="CA Vaibhav Jain MG" userId="74ff742d-7212-4aad-8411-01d07e734ec9" providerId="ADAL" clId="{C0BBE2C4-7F26-4450-B7AE-E1B197E97DF7}" dt="2023-08-03T14:55:35.255" v="3316" actId="1076"/>
          <ac:picMkLst>
            <pc:docMk/>
            <pc:sldMk cId="1674462195" sldId="318"/>
            <ac:picMk id="9" creationId="{145BAFE1-FE01-EB50-83E1-0E3E41A2C839}"/>
          </ac:picMkLst>
        </pc:picChg>
      </pc:sldChg>
      <pc:sldChg chg="delSp modSp mod">
        <pc:chgData name="CA Vaibhav Jain MG" userId="74ff742d-7212-4aad-8411-01d07e734ec9" providerId="ADAL" clId="{C0BBE2C4-7F26-4450-B7AE-E1B197E97DF7}" dt="2023-08-03T15:02:46.853" v="3357" actId="1076"/>
        <pc:sldMkLst>
          <pc:docMk/>
          <pc:sldMk cId="1125262407" sldId="321"/>
        </pc:sldMkLst>
        <pc:graphicFrameChg chg="mod">
          <ac:chgData name="CA Vaibhav Jain MG" userId="74ff742d-7212-4aad-8411-01d07e734ec9" providerId="ADAL" clId="{C0BBE2C4-7F26-4450-B7AE-E1B197E97DF7}" dt="2023-08-03T15:02:46.853" v="3357" actId="1076"/>
          <ac:graphicFrameMkLst>
            <pc:docMk/>
            <pc:sldMk cId="1125262407" sldId="321"/>
            <ac:graphicFrameMk id="9" creationId="{7D0C85A9-F400-0BE7-8AC8-6ACD035E7F5A}"/>
          </ac:graphicFrameMkLst>
        </pc:graphicFrameChg>
        <pc:picChg chg="del">
          <ac:chgData name="CA Vaibhav Jain MG" userId="74ff742d-7212-4aad-8411-01d07e734ec9" providerId="ADAL" clId="{C0BBE2C4-7F26-4450-B7AE-E1B197E97DF7}" dt="2023-08-03T15:02:38.342" v="3355" actId="478"/>
          <ac:picMkLst>
            <pc:docMk/>
            <pc:sldMk cId="1125262407" sldId="321"/>
            <ac:picMk id="13" creationId="{22F6B8D4-1446-8B46-E882-E74A20FB3038}"/>
          </ac:picMkLst>
        </pc:picChg>
      </pc:sldChg>
      <pc:sldChg chg="modSp mod">
        <pc:chgData name="CA Vaibhav Jain MG" userId="74ff742d-7212-4aad-8411-01d07e734ec9" providerId="ADAL" clId="{C0BBE2C4-7F26-4450-B7AE-E1B197E97DF7}" dt="2023-08-03T15:06:12.917" v="3496" actId="20577"/>
        <pc:sldMkLst>
          <pc:docMk/>
          <pc:sldMk cId="2733426514" sldId="322"/>
        </pc:sldMkLst>
        <pc:spChg chg="mod">
          <ac:chgData name="CA Vaibhav Jain MG" userId="74ff742d-7212-4aad-8411-01d07e734ec9" providerId="ADAL" clId="{C0BBE2C4-7F26-4450-B7AE-E1B197E97DF7}" dt="2023-08-03T15:06:12.917" v="3496" actId="20577"/>
          <ac:spMkLst>
            <pc:docMk/>
            <pc:sldMk cId="2733426514" sldId="322"/>
            <ac:spMk id="9" creationId="{2913A10B-4EF5-4EDB-4B9E-37AC9734DAA2}"/>
          </ac:spMkLst>
        </pc:spChg>
        <pc:graphicFrameChg chg="mod">
          <ac:chgData name="CA Vaibhav Jain MG" userId="74ff742d-7212-4aad-8411-01d07e734ec9" providerId="ADAL" clId="{C0BBE2C4-7F26-4450-B7AE-E1B197E97DF7}" dt="2023-08-03T15:04:13.550" v="3407" actId="1035"/>
          <ac:graphicFrameMkLst>
            <pc:docMk/>
            <pc:sldMk cId="2733426514" sldId="322"/>
            <ac:graphicFrameMk id="11" creationId="{AFD15C0D-097C-D3F7-7575-E340C7600883}"/>
          </ac:graphicFrameMkLst>
        </pc:graphicFrameChg>
      </pc:sldChg>
      <pc:sldChg chg="delSp modSp mod">
        <pc:chgData name="CA Vaibhav Jain MG" userId="74ff742d-7212-4aad-8411-01d07e734ec9" providerId="ADAL" clId="{C0BBE2C4-7F26-4450-B7AE-E1B197E97DF7}" dt="2023-08-03T15:08:00.040" v="3553" actId="20577"/>
        <pc:sldMkLst>
          <pc:docMk/>
          <pc:sldMk cId="4276904702" sldId="323"/>
        </pc:sldMkLst>
        <pc:spChg chg="mod">
          <ac:chgData name="CA Vaibhav Jain MG" userId="74ff742d-7212-4aad-8411-01d07e734ec9" providerId="ADAL" clId="{C0BBE2C4-7F26-4450-B7AE-E1B197E97DF7}" dt="2023-08-03T15:07:17.273" v="3536" actId="20577"/>
          <ac:spMkLst>
            <pc:docMk/>
            <pc:sldMk cId="4276904702" sldId="323"/>
            <ac:spMk id="3" creationId="{6C75175D-084A-8A60-BBE5-ECCA52E22F1C}"/>
          </ac:spMkLst>
        </pc:spChg>
        <pc:spChg chg="mod">
          <ac:chgData name="CA Vaibhav Jain MG" userId="74ff742d-7212-4aad-8411-01d07e734ec9" providerId="ADAL" clId="{C0BBE2C4-7F26-4450-B7AE-E1B197E97DF7}" dt="2023-08-03T15:07:40.388" v="3549" actId="123"/>
          <ac:spMkLst>
            <pc:docMk/>
            <pc:sldMk cId="4276904702" sldId="323"/>
            <ac:spMk id="11" creationId="{AF738BA2-D69E-07AC-2A6F-4F1AE2985D47}"/>
          </ac:spMkLst>
        </pc:spChg>
        <pc:spChg chg="del">
          <ac:chgData name="CA Vaibhav Jain MG" userId="74ff742d-7212-4aad-8411-01d07e734ec9" providerId="ADAL" clId="{C0BBE2C4-7F26-4450-B7AE-E1B197E97DF7}" dt="2023-08-03T15:07:44.937" v="3550" actId="478"/>
          <ac:spMkLst>
            <pc:docMk/>
            <pc:sldMk cId="4276904702" sldId="323"/>
            <ac:spMk id="61" creationId="{AC404C3A-6448-40E8-B04D-617440F710ED}"/>
          </ac:spMkLst>
        </pc:spChg>
        <pc:graphicFrameChg chg="modGraphic">
          <ac:chgData name="CA Vaibhav Jain MG" userId="74ff742d-7212-4aad-8411-01d07e734ec9" providerId="ADAL" clId="{C0BBE2C4-7F26-4450-B7AE-E1B197E97DF7}" dt="2023-08-03T15:08:00.040" v="3553" actId="20577"/>
          <ac:graphicFrameMkLst>
            <pc:docMk/>
            <pc:sldMk cId="4276904702" sldId="323"/>
            <ac:graphicFrameMk id="12" creationId="{3DBAA9C8-3B05-95A1-CC1B-93A12DADA939}"/>
          </ac:graphicFrameMkLst>
        </pc:graphicFrameChg>
      </pc:sldChg>
      <pc:sldChg chg="addSp delSp modSp mod">
        <pc:chgData name="CA Vaibhav Jain MG" userId="74ff742d-7212-4aad-8411-01d07e734ec9" providerId="ADAL" clId="{C0BBE2C4-7F26-4450-B7AE-E1B197E97DF7}" dt="2023-08-03T15:16:27.011" v="3823" actId="1037"/>
        <pc:sldMkLst>
          <pc:docMk/>
          <pc:sldMk cId="2435905544" sldId="324"/>
        </pc:sldMkLst>
        <pc:spChg chg="mod">
          <ac:chgData name="CA Vaibhav Jain MG" userId="74ff742d-7212-4aad-8411-01d07e734ec9" providerId="ADAL" clId="{C0BBE2C4-7F26-4450-B7AE-E1B197E97DF7}" dt="2023-08-03T15:12:11.029" v="3680" actId="1035"/>
          <ac:spMkLst>
            <pc:docMk/>
            <pc:sldMk cId="2435905544" sldId="324"/>
            <ac:spMk id="4" creationId="{F653B985-95BA-E92D-FAB5-99381B66105D}"/>
          </ac:spMkLst>
        </pc:spChg>
        <pc:spChg chg="mod">
          <ac:chgData name="CA Vaibhav Jain MG" userId="74ff742d-7212-4aad-8411-01d07e734ec9" providerId="ADAL" clId="{C0BBE2C4-7F26-4450-B7AE-E1B197E97DF7}" dt="2023-08-03T15:11:41.258" v="3666" actId="1035"/>
          <ac:spMkLst>
            <pc:docMk/>
            <pc:sldMk cId="2435905544" sldId="324"/>
            <ac:spMk id="5" creationId="{00000000-0000-0000-0000-000000000000}"/>
          </ac:spMkLst>
        </pc:spChg>
        <pc:spChg chg="add mod">
          <ac:chgData name="CA Vaibhav Jain MG" userId="74ff742d-7212-4aad-8411-01d07e734ec9" providerId="ADAL" clId="{C0BBE2C4-7F26-4450-B7AE-E1B197E97DF7}" dt="2023-08-03T15:16:27.011" v="3823" actId="1037"/>
          <ac:spMkLst>
            <pc:docMk/>
            <pc:sldMk cId="2435905544" sldId="324"/>
            <ac:spMk id="6" creationId="{54FC0644-10BE-4CAB-B13A-D235FDE50076}"/>
          </ac:spMkLst>
        </pc:spChg>
        <pc:spChg chg="mod">
          <ac:chgData name="CA Vaibhav Jain MG" userId="74ff742d-7212-4aad-8411-01d07e734ec9" providerId="ADAL" clId="{C0BBE2C4-7F26-4450-B7AE-E1B197E97DF7}" dt="2023-08-03T15:15:48.915" v="3796" actId="1035"/>
          <ac:spMkLst>
            <pc:docMk/>
            <pc:sldMk cId="2435905544" sldId="324"/>
            <ac:spMk id="9" creationId="{F1B38E19-E481-861C-5B21-F68F01B67444}"/>
          </ac:spMkLst>
        </pc:spChg>
        <pc:picChg chg="del mod">
          <ac:chgData name="CA Vaibhav Jain MG" userId="74ff742d-7212-4aad-8411-01d07e734ec9" providerId="ADAL" clId="{C0BBE2C4-7F26-4450-B7AE-E1B197E97DF7}" dt="2023-08-03T15:12:48.112" v="3689" actId="478"/>
          <ac:picMkLst>
            <pc:docMk/>
            <pc:sldMk cId="2435905544" sldId="324"/>
            <ac:picMk id="11" creationId="{B8659D9C-46F2-7D41-5F61-E69D60431B20}"/>
          </ac:picMkLst>
        </pc:picChg>
        <pc:picChg chg="add del mod">
          <ac:chgData name="CA Vaibhav Jain MG" userId="74ff742d-7212-4aad-8411-01d07e734ec9" providerId="ADAL" clId="{C0BBE2C4-7F26-4450-B7AE-E1B197E97DF7}" dt="2023-08-03T15:15:12.106" v="3711" actId="478"/>
          <ac:picMkLst>
            <pc:docMk/>
            <pc:sldMk cId="2435905544" sldId="324"/>
            <ac:picMk id="3074" creationId="{7B06A429-B29B-0322-54FC-244DA6472ACE}"/>
          </ac:picMkLst>
        </pc:picChg>
        <pc:picChg chg="add mod">
          <ac:chgData name="CA Vaibhav Jain MG" userId="74ff742d-7212-4aad-8411-01d07e734ec9" providerId="ADAL" clId="{C0BBE2C4-7F26-4450-B7AE-E1B197E97DF7}" dt="2023-08-03T15:15:31.274" v="3789" actId="1036"/>
          <ac:picMkLst>
            <pc:docMk/>
            <pc:sldMk cId="2435905544" sldId="324"/>
            <ac:picMk id="3076" creationId="{326C14E5-7DAE-3A64-6A58-657AB46635E6}"/>
          </ac:picMkLst>
        </pc:picChg>
      </pc:sldChg>
      <pc:sldChg chg="modSp mod">
        <pc:chgData name="CA Vaibhav Jain MG" userId="74ff742d-7212-4aad-8411-01d07e734ec9" providerId="ADAL" clId="{C0BBE2C4-7F26-4450-B7AE-E1B197E97DF7}" dt="2023-08-03T15:10:40.446" v="3655" actId="1035"/>
        <pc:sldMkLst>
          <pc:docMk/>
          <pc:sldMk cId="3035987141" sldId="325"/>
        </pc:sldMkLst>
        <pc:spChg chg="mod">
          <ac:chgData name="CA Vaibhav Jain MG" userId="74ff742d-7212-4aad-8411-01d07e734ec9" providerId="ADAL" clId="{C0BBE2C4-7F26-4450-B7AE-E1B197E97DF7}" dt="2023-08-03T15:09:59.281" v="3635" actId="1035"/>
          <ac:spMkLst>
            <pc:docMk/>
            <pc:sldMk cId="3035987141" sldId="325"/>
            <ac:spMk id="3" creationId="{6C75175D-084A-8A60-BBE5-ECCA52E22F1C}"/>
          </ac:spMkLst>
        </pc:spChg>
        <pc:spChg chg="mod">
          <ac:chgData name="CA Vaibhav Jain MG" userId="74ff742d-7212-4aad-8411-01d07e734ec9" providerId="ADAL" clId="{C0BBE2C4-7F26-4450-B7AE-E1B197E97DF7}" dt="2023-08-03T15:09:38.356" v="3578" actId="6549"/>
          <ac:spMkLst>
            <pc:docMk/>
            <pc:sldMk cId="3035987141" sldId="325"/>
            <ac:spMk id="4" creationId="{461C621F-208A-33AD-70FA-6842C3969C8E}"/>
          </ac:spMkLst>
        </pc:spChg>
        <pc:spChg chg="mod">
          <ac:chgData name="CA Vaibhav Jain MG" userId="74ff742d-7212-4aad-8411-01d07e734ec9" providerId="ADAL" clId="{C0BBE2C4-7F26-4450-B7AE-E1B197E97DF7}" dt="2023-08-03T15:10:40.446" v="3655" actId="1035"/>
          <ac:spMkLst>
            <pc:docMk/>
            <pc:sldMk cId="3035987141" sldId="325"/>
            <ac:spMk id="9" creationId="{F5C314FE-9A3F-B10A-091C-36BA06A04F65}"/>
          </ac:spMkLst>
        </pc:spChg>
      </pc:sldChg>
      <pc:sldChg chg="modSp mod">
        <pc:chgData name="CA Vaibhav Jain MG" userId="74ff742d-7212-4aad-8411-01d07e734ec9" providerId="ADAL" clId="{C0BBE2C4-7F26-4450-B7AE-E1B197E97DF7}" dt="2023-08-03T15:01:04.649" v="3352" actId="113"/>
        <pc:sldMkLst>
          <pc:docMk/>
          <pc:sldMk cId="1000787083" sldId="333"/>
        </pc:sldMkLst>
        <pc:spChg chg="mod">
          <ac:chgData name="CA Vaibhav Jain MG" userId="74ff742d-7212-4aad-8411-01d07e734ec9" providerId="ADAL" clId="{C0BBE2C4-7F26-4450-B7AE-E1B197E97DF7}" dt="2023-08-03T14:55:57.270" v="3347" actId="1038"/>
          <ac:spMkLst>
            <pc:docMk/>
            <pc:sldMk cId="1000787083" sldId="333"/>
            <ac:spMk id="3" creationId="{6C75175D-084A-8A60-BBE5-ECCA52E22F1C}"/>
          </ac:spMkLst>
        </pc:spChg>
        <pc:spChg chg="mod">
          <ac:chgData name="CA Vaibhav Jain MG" userId="74ff742d-7212-4aad-8411-01d07e734ec9" providerId="ADAL" clId="{C0BBE2C4-7F26-4450-B7AE-E1B197E97DF7}" dt="2023-08-03T15:01:04.649" v="3352" actId="113"/>
          <ac:spMkLst>
            <pc:docMk/>
            <pc:sldMk cId="1000787083" sldId="333"/>
            <ac:spMk id="4" creationId="{0B07458E-93B0-5E06-6D58-240725DE6406}"/>
          </ac:spMkLst>
        </pc:spChg>
      </pc:sldChg>
      <pc:sldChg chg="modSp mod">
        <pc:chgData name="CA Vaibhav Jain MG" userId="74ff742d-7212-4aad-8411-01d07e734ec9" providerId="ADAL" clId="{C0BBE2C4-7F26-4450-B7AE-E1B197E97DF7}" dt="2023-08-03T15:06:23.161" v="3513" actId="20577"/>
        <pc:sldMkLst>
          <pc:docMk/>
          <pc:sldMk cId="2636452821" sldId="334"/>
        </pc:sldMkLst>
        <pc:spChg chg="mod">
          <ac:chgData name="CA Vaibhav Jain MG" userId="74ff742d-7212-4aad-8411-01d07e734ec9" providerId="ADAL" clId="{C0BBE2C4-7F26-4450-B7AE-E1B197E97DF7}" dt="2023-08-03T15:06:23.161" v="3513" actId="20577"/>
          <ac:spMkLst>
            <pc:docMk/>
            <pc:sldMk cId="2636452821" sldId="334"/>
            <ac:spMk id="9" creationId="{2913A10B-4EF5-4EDB-4B9E-37AC9734DAA2}"/>
          </ac:spMkLst>
        </pc:spChg>
        <pc:graphicFrameChg chg="mod">
          <ac:chgData name="CA Vaibhav Jain MG" userId="74ff742d-7212-4aad-8411-01d07e734ec9" providerId="ADAL" clId="{C0BBE2C4-7F26-4450-B7AE-E1B197E97DF7}" dt="2023-08-03T15:04:34.088" v="3465" actId="1036"/>
          <ac:graphicFrameMkLst>
            <pc:docMk/>
            <pc:sldMk cId="2636452821" sldId="334"/>
            <ac:graphicFrameMk id="11" creationId="{AFD15C0D-097C-D3F7-7575-E340C7600883}"/>
          </ac:graphicFrameMkLst>
        </pc:graphicFrameChg>
      </pc:sldChg>
      <pc:sldChg chg="modSp mod">
        <pc:chgData name="CA Vaibhav Jain MG" userId="74ff742d-7212-4aad-8411-01d07e734ec9" providerId="ADAL" clId="{C0BBE2C4-7F26-4450-B7AE-E1B197E97DF7}" dt="2023-08-03T15:05:54.196" v="3493" actId="14100"/>
        <pc:sldMkLst>
          <pc:docMk/>
          <pc:sldMk cId="2322084364" sldId="335"/>
        </pc:sldMkLst>
        <pc:spChg chg="mod">
          <ac:chgData name="CA Vaibhav Jain MG" userId="74ff742d-7212-4aad-8411-01d07e734ec9" providerId="ADAL" clId="{C0BBE2C4-7F26-4450-B7AE-E1B197E97DF7}" dt="2023-08-03T15:05:54.196" v="3493" actId="14100"/>
          <ac:spMkLst>
            <pc:docMk/>
            <pc:sldMk cId="2322084364" sldId="335"/>
            <ac:spMk id="9" creationId="{2913A10B-4EF5-4EDB-4B9E-37AC9734DAA2}"/>
          </ac:spMkLst>
        </pc:spChg>
        <pc:graphicFrameChg chg="mod">
          <ac:chgData name="CA Vaibhav Jain MG" userId="74ff742d-7212-4aad-8411-01d07e734ec9" providerId="ADAL" clId="{C0BBE2C4-7F26-4450-B7AE-E1B197E97DF7}" dt="2023-08-03T15:05:46.929" v="3491" actId="1076"/>
          <ac:graphicFrameMkLst>
            <pc:docMk/>
            <pc:sldMk cId="2322084364" sldId="335"/>
            <ac:graphicFrameMk id="11" creationId="{AFD15C0D-097C-D3F7-7575-E340C7600883}"/>
          </ac:graphicFrameMkLst>
        </pc:graphicFrameChg>
      </pc:sldChg>
      <pc:sldChg chg="del">
        <pc:chgData name="CA Vaibhav Jain MG" userId="74ff742d-7212-4aad-8411-01d07e734ec9" providerId="ADAL" clId="{C0BBE2C4-7F26-4450-B7AE-E1B197E97DF7}" dt="2023-08-01T07:20:47.138" v="2054" actId="47"/>
        <pc:sldMkLst>
          <pc:docMk/>
          <pc:sldMk cId="3233477819" sldId="337"/>
        </pc:sldMkLst>
      </pc:sldChg>
      <pc:sldChg chg="modSp mod">
        <pc:chgData name="CA Vaibhav Jain MG" userId="74ff742d-7212-4aad-8411-01d07e734ec9" providerId="ADAL" clId="{C0BBE2C4-7F26-4450-B7AE-E1B197E97DF7}" dt="2023-08-03T15:17:16.549" v="3831" actId="1036"/>
        <pc:sldMkLst>
          <pc:docMk/>
          <pc:sldMk cId="3896086694" sldId="339"/>
        </pc:sldMkLst>
        <pc:graphicFrameChg chg="mod">
          <ac:chgData name="CA Vaibhav Jain MG" userId="74ff742d-7212-4aad-8411-01d07e734ec9" providerId="ADAL" clId="{C0BBE2C4-7F26-4450-B7AE-E1B197E97DF7}" dt="2023-08-03T15:17:16.549" v="3831" actId="1036"/>
          <ac:graphicFrameMkLst>
            <pc:docMk/>
            <pc:sldMk cId="3896086694" sldId="339"/>
            <ac:graphicFrameMk id="14" creationId="{8A5DA5C4-265B-A047-4B7E-B090636C8ABB}"/>
          </ac:graphicFrameMkLst>
        </pc:graphicFrameChg>
      </pc:sldChg>
      <pc:sldChg chg="modSp mod">
        <pc:chgData name="CA Vaibhav Jain MG" userId="74ff742d-7212-4aad-8411-01d07e734ec9" providerId="ADAL" clId="{C0BBE2C4-7F26-4450-B7AE-E1B197E97DF7}" dt="2023-08-03T15:17:41.689" v="3834" actId="14100"/>
        <pc:sldMkLst>
          <pc:docMk/>
          <pc:sldMk cId="4004319862" sldId="340"/>
        </pc:sldMkLst>
        <pc:spChg chg="mod">
          <ac:chgData name="CA Vaibhav Jain MG" userId="74ff742d-7212-4aad-8411-01d07e734ec9" providerId="ADAL" clId="{C0BBE2C4-7F26-4450-B7AE-E1B197E97DF7}" dt="2023-08-03T15:17:41.689" v="3834" actId="14100"/>
          <ac:spMkLst>
            <pc:docMk/>
            <pc:sldMk cId="4004319862" sldId="340"/>
            <ac:spMk id="4" creationId="{F653B985-95BA-E92D-FAB5-99381B66105D}"/>
          </ac:spMkLst>
        </pc:spChg>
        <pc:spChg chg="mod">
          <ac:chgData name="CA Vaibhav Jain MG" userId="74ff742d-7212-4aad-8411-01d07e734ec9" providerId="ADAL" clId="{C0BBE2C4-7F26-4450-B7AE-E1B197E97DF7}" dt="2023-08-03T15:17:34.904" v="3832" actId="14100"/>
          <ac:spMkLst>
            <pc:docMk/>
            <pc:sldMk cId="4004319862" sldId="340"/>
            <ac:spMk id="9" creationId="{F1B38E19-E481-861C-5B21-F68F01B67444}"/>
          </ac:spMkLst>
        </pc:spChg>
      </pc:sldChg>
      <pc:sldChg chg="del">
        <pc:chgData name="CA Vaibhav Jain MG" userId="74ff742d-7212-4aad-8411-01d07e734ec9" providerId="ADAL" clId="{C0BBE2C4-7F26-4450-B7AE-E1B197E97DF7}" dt="2023-08-01T07:20:48.264" v="2055" actId="47"/>
        <pc:sldMkLst>
          <pc:docMk/>
          <pc:sldMk cId="3296948565" sldId="341"/>
        </pc:sldMkLst>
      </pc:sldChg>
      <pc:sldChg chg="del">
        <pc:chgData name="CA Vaibhav Jain MG" userId="74ff742d-7212-4aad-8411-01d07e734ec9" providerId="ADAL" clId="{C0BBE2C4-7F26-4450-B7AE-E1B197E97DF7}" dt="2023-08-01T07:20:48.296" v="2056" actId="47"/>
        <pc:sldMkLst>
          <pc:docMk/>
          <pc:sldMk cId="3151405700" sldId="342"/>
        </pc:sldMkLst>
      </pc:sldChg>
      <pc:sldChg chg="modSp del mod">
        <pc:chgData name="CA Vaibhav Jain MG" userId="74ff742d-7212-4aad-8411-01d07e734ec9" providerId="ADAL" clId="{C0BBE2C4-7F26-4450-B7AE-E1B197E97DF7}" dt="2023-08-01T08:14:47.233" v="2808" actId="47"/>
        <pc:sldMkLst>
          <pc:docMk/>
          <pc:sldMk cId="2587476348" sldId="343"/>
        </pc:sldMkLst>
        <pc:spChg chg="mod">
          <ac:chgData name="CA Vaibhav Jain MG" userId="74ff742d-7212-4aad-8411-01d07e734ec9" providerId="ADAL" clId="{C0BBE2C4-7F26-4450-B7AE-E1B197E97DF7}" dt="2023-08-01T07:23:52.719" v="2224" actId="20577"/>
          <ac:spMkLst>
            <pc:docMk/>
            <pc:sldMk cId="2587476348" sldId="343"/>
            <ac:spMk id="3" creationId="{82A9280F-243E-C785-77F2-0935505D6BC1}"/>
          </ac:spMkLst>
        </pc:spChg>
      </pc:sldChg>
      <pc:sldChg chg="addSp delSp modSp add mod">
        <pc:chgData name="CA Vaibhav Jain MG" userId="74ff742d-7212-4aad-8411-01d07e734ec9" providerId="ADAL" clId="{C0BBE2C4-7F26-4450-B7AE-E1B197E97DF7}" dt="2023-08-01T07:32:40.196" v="2469" actId="14100"/>
        <pc:sldMkLst>
          <pc:docMk/>
          <pc:sldMk cId="2921052514" sldId="344"/>
        </pc:sldMkLst>
        <pc:spChg chg="mod">
          <ac:chgData name="CA Vaibhav Jain MG" userId="74ff742d-7212-4aad-8411-01d07e734ec9" providerId="ADAL" clId="{C0BBE2C4-7F26-4450-B7AE-E1B197E97DF7}" dt="2023-08-01T07:16:49.441" v="1899"/>
          <ac:spMkLst>
            <pc:docMk/>
            <pc:sldMk cId="2921052514" sldId="344"/>
            <ac:spMk id="20" creationId="{EA7A3105-CA46-46C3-971F-667029A8E499}"/>
          </ac:spMkLst>
        </pc:spChg>
        <pc:spChg chg="mod">
          <ac:chgData name="CA Vaibhav Jain MG" userId="74ff742d-7212-4aad-8411-01d07e734ec9" providerId="ADAL" clId="{C0BBE2C4-7F26-4450-B7AE-E1B197E97DF7}" dt="2023-08-01T07:32:40.196" v="2469" actId="14100"/>
          <ac:spMkLst>
            <pc:docMk/>
            <pc:sldMk cId="2921052514" sldId="344"/>
            <ac:spMk id="39" creationId="{C57DEE82-9526-E42D-6E94-1C69BC4721DA}"/>
          </ac:spMkLst>
        </pc:spChg>
        <pc:picChg chg="del">
          <ac:chgData name="CA Vaibhav Jain MG" userId="74ff742d-7212-4aad-8411-01d07e734ec9" providerId="ADAL" clId="{C0BBE2C4-7F26-4450-B7AE-E1B197E97DF7}" dt="2023-08-01T07:13:52.981" v="1662" actId="478"/>
          <ac:picMkLst>
            <pc:docMk/>
            <pc:sldMk cId="2921052514" sldId="344"/>
            <ac:picMk id="6" creationId="{E72CEE44-C4F8-4735-5527-9AF19C4168F0}"/>
          </ac:picMkLst>
        </pc:picChg>
        <pc:picChg chg="add mod">
          <ac:chgData name="CA Vaibhav Jain MG" userId="74ff742d-7212-4aad-8411-01d07e734ec9" providerId="ADAL" clId="{C0BBE2C4-7F26-4450-B7AE-E1B197E97DF7}" dt="2023-08-01T07:32:37.071" v="2468" actId="14100"/>
          <ac:picMkLst>
            <pc:docMk/>
            <pc:sldMk cId="2921052514" sldId="344"/>
            <ac:picMk id="1026" creationId="{D45C9A42-CB31-9753-7FC4-15D29FA79EDD}"/>
          </ac:picMkLst>
        </pc:picChg>
      </pc:sldChg>
      <pc:sldChg chg="addSp delSp modSp add mod">
        <pc:chgData name="CA Vaibhav Jain MG" userId="74ff742d-7212-4aad-8411-01d07e734ec9" providerId="ADAL" clId="{C0BBE2C4-7F26-4450-B7AE-E1B197E97DF7}" dt="2023-08-01T08:14:15.329" v="2806" actId="1035"/>
        <pc:sldMkLst>
          <pc:docMk/>
          <pc:sldMk cId="3574553200" sldId="345"/>
        </pc:sldMkLst>
        <pc:spChg chg="mod">
          <ac:chgData name="CA Vaibhav Jain MG" userId="74ff742d-7212-4aad-8411-01d07e734ec9" providerId="ADAL" clId="{C0BBE2C4-7F26-4450-B7AE-E1B197E97DF7}" dt="2023-08-01T08:13:25.125" v="2666" actId="1037"/>
          <ac:spMkLst>
            <pc:docMk/>
            <pc:sldMk cId="3574553200" sldId="345"/>
            <ac:spMk id="2" creationId="{00000000-0000-0000-0000-000000000000}"/>
          </ac:spMkLst>
        </pc:spChg>
        <pc:spChg chg="add mod">
          <ac:chgData name="CA Vaibhav Jain MG" userId="74ff742d-7212-4aad-8411-01d07e734ec9" providerId="ADAL" clId="{C0BBE2C4-7F26-4450-B7AE-E1B197E97DF7}" dt="2023-08-01T08:14:11.360" v="2804" actId="1036"/>
          <ac:spMkLst>
            <pc:docMk/>
            <pc:sldMk cId="3574553200" sldId="345"/>
            <ac:spMk id="3" creationId="{A9F38CED-CB0E-09EF-42B5-088327F457C5}"/>
          </ac:spMkLst>
        </pc:spChg>
        <pc:spChg chg="add mod">
          <ac:chgData name="CA Vaibhav Jain MG" userId="74ff742d-7212-4aad-8411-01d07e734ec9" providerId="ADAL" clId="{C0BBE2C4-7F26-4450-B7AE-E1B197E97DF7}" dt="2023-08-01T08:12:59.003" v="2626" actId="1036"/>
          <ac:spMkLst>
            <pc:docMk/>
            <pc:sldMk cId="3574553200" sldId="345"/>
            <ac:spMk id="4" creationId="{8F5FB553-1087-AF57-0EB3-376C867D337E}"/>
          </ac:spMkLst>
        </pc:spChg>
        <pc:spChg chg="mod">
          <ac:chgData name="CA Vaibhav Jain MG" userId="74ff742d-7212-4aad-8411-01d07e734ec9" providerId="ADAL" clId="{C0BBE2C4-7F26-4450-B7AE-E1B197E97DF7}" dt="2023-08-01T07:25:00.336" v="2258" actId="20577"/>
          <ac:spMkLst>
            <pc:docMk/>
            <pc:sldMk cId="3574553200" sldId="345"/>
            <ac:spMk id="5" creationId="{00000000-0000-0000-0000-000000000000}"/>
          </ac:spMkLst>
        </pc:spChg>
        <pc:spChg chg="add mod">
          <ac:chgData name="CA Vaibhav Jain MG" userId="74ff742d-7212-4aad-8411-01d07e734ec9" providerId="ADAL" clId="{C0BBE2C4-7F26-4450-B7AE-E1B197E97DF7}" dt="2023-08-01T08:12:43.974" v="2598" actId="571"/>
          <ac:spMkLst>
            <pc:docMk/>
            <pc:sldMk cId="3574553200" sldId="345"/>
            <ac:spMk id="6" creationId="{16AA449E-AFC9-9ECD-20C1-11E3C689694B}"/>
          </ac:spMkLst>
        </pc:spChg>
        <pc:spChg chg="add mod">
          <ac:chgData name="CA Vaibhav Jain MG" userId="74ff742d-7212-4aad-8411-01d07e734ec9" providerId="ADAL" clId="{C0BBE2C4-7F26-4450-B7AE-E1B197E97DF7}" dt="2023-08-01T08:12:43.974" v="2598" actId="571"/>
          <ac:spMkLst>
            <pc:docMk/>
            <pc:sldMk cId="3574553200" sldId="345"/>
            <ac:spMk id="7" creationId="{39BC6616-F0E6-7C54-5C96-DAD8EB472870}"/>
          </ac:spMkLst>
        </pc:spChg>
        <pc:spChg chg="add mod">
          <ac:chgData name="CA Vaibhav Jain MG" userId="74ff742d-7212-4aad-8411-01d07e734ec9" providerId="ADAL" clId="{C0BBE2C4-7F26-4450-B7AE-E1B197E97DF7}" dt="2023-08-01T08:14:15.329" v="2806" actId="1035"/>
          <ac:spMkLst>
            <pc:docMk/>
            <pc:sldMk cId="3574553200" sldId="345"/>
            <ac:spMk id="8" creationId="{BF0E9278-E55E-FF60-50B4-46141CCEFC55}"/>
          </ac:spMkLst>
        </pc:spChg>
        <pc:spChg chg="add mod">
          <ac:chgData name="CA Vaibhav Jain MG" userId="74ff742d-7212-4aad-8411-01d07e734ec9" providerId="ADAL" clId="{C0BBE2C4-7F26-4450-B7AE-E1B197E97DF7}" dt="2023-08-01T08:13:53.908" v="2735" actId="1035"/>
          <ac:spMkLst>
            <pc:docMk/>
            <pc:sldMk cId="3574553200" sldId="345"/>
            <ac:spMk id="9" creationId="{6E737519-29DB-CA56-536B-7C889EB830D4}"/>
          </ac:spMkLst>
        </pc:spChg>
        <pc:spChg chg="add mod">
          <ac:chgData name="CA Vaibhav Jain MG" userId="74ff742d-7212-4aad-8411-01d07e734ec9" providerId="ADAL" clId="{C0BBE2C4-7F26-4450-B7AE-E1B197E97DF7}" dt="2023-08-01T08:14:06.091" v="2802" actId="1035"/>
          <ac:spMkLst>
            <pc:docMk/>
            <pc:sldMk cId="3574553200" sldId="345"/>
            <ac:spMk id="10" creationId="{57C80F0C-1EC4-61C1-C48B-F88CB80E98EE}"/>
          </ac:spMkLst>
        </pc:spChg>
        <pc:spChg chg="del mod">
          <ac:chgData name="CA Vaibhav Jain MG" userId="74ff742d-7212-4aad-8411-01d07e734ec9" providerId="ADAL" clId="{C0BBE2C4-7F26-4450-B7AE-E1B197E97DF7}" dt="2023-08-01T07:24:52.385" v="2236" actId="478"/>
          <ac:spMkLst>
            <pc:docMk/>
            <pc:sldMk cId="3574553200" sldId="345"/>
            <ac:spMk id="20" creationId="{EA7A3105-CA46-46C3-971F-667029A8E499}"/>
          </ac:spMkLst>
        </pc:spChg>
        <pc:spChg chg="mod">
          <ac:chgData name="CA Vaibhav Jain MG" userId="74ff742d-7212-4aad-8411-01d07e734ec9" providerId="ADAL" clId="{C0BBE2C4-7F26-4450-B7AE-E1B197E97DF7}" dt="2023-08-01T08:12:59.003" v="2626" actId="1036"/>
          <ac:spMkLst>
            <pc:docMk/>
            <pc:sldMk cId="3574553200" sldId="345"/>
            <ac:spMk id="23" creationId="{6DAE508E-2061-4DF2-8129-0845B964CC17}"/>
          </ac:spMkLst>
        </pc:spChg>
        <pc:spChg chg="del mod">
          <ac:chgData name="CA Vaibhav Jain MG" userId="74ff742d-7212-4aad-8411-01d07e734ec9" providerId="ADAL" clId="{C0BBE2C4-7F26-4450-B7AE-E1B197E97DF7}" dt="2023-08-01T07:22:15.477" v="2079"/>
          <ac:spMkLst>
            <pc:docMk/>
            <pc:sldMk cId="3574553200" sldId="345"/>
            <ac:spMk id="39" creationId="{C57DEE82-9526-E42D-6E94-1C69BC4721DA}"/>
          </ac:spMkLst>
        </pc:spChg>
      </pc:sldChg>
      <pc:sldChg chg="modSp mod">
        <pc:chgData name="CA Vaibhav Jain MG" userId="74ff742d-7212-4aad-8411-01d07e734ec9" providerId="ADAL" clId="{C0BBE2C4-7F26-4450-B7AE-E1B197E97DF7}" dt="2023-08-03T15:11:15.722" v="3656" actId="123"/>
        <pc:sldMkLst>
          <pc:docMk/>
          <pc:sldMk cId="2757609565" sldId="346"/>
        </pc:sldMkLst>
        <pc:spChg chg="mod">
          <ac:chgData name="CA Vaibhav Jain MG" userId="74ff742d-7212-4aad-8411-01d07e734ec9" providerId="ADAL" clId="{C0BBE2C4-7F26-4450-B7AE-E1B197E97DF7}" dt="2023-08-03T15:11:15.722" v="3656" actId="123"/>
          <ac:spMkLst>
            <pc:docMk/>
            <pc:sldMk cId="2757609565" sldId="346"/>
            <ac:spMk id="4" creationId="{461C621F-208A-33AD-70FA-6842C3969C8E}"/>
          </ac:spMkLst>
        </pc:spChg>
      </pc:sldChg>
      <pc:sldChg chg="delSp modSp add del mod">
        <pc:chgData name="CA Vaibhav Jain MG" userId="74ff742d-7212-4aad-8411-01d07e734ec9" providerId="ADAL" clId="{C0BBE2C4-7F26-4450-B7AE-E1B197E97DF7}" dt="2023-08-01T08:14:45.644" v="2807" actId="47"/>
        <pc:sldMkLst>
          <pc:docMk/>
          <pc:sldMk cId="3036013135" sldId="346"/>
        </pc:sldMkLst>
        <pc:spChg chg="mod">
          <ac:chgData name="CA Vaibhav Jain MG" userId="74ff742d-7212-4aad-8411-01d07e734ec9" providerId="ADAL" clId="{C0BBE2C4-7F26-4450-B7AE-E1B197E97DF7}" dt="2023-08-01T08:10:53.800" v="2574"/>
          <ac:spMkLst>
            <pc:docMk/>
            <pc:sldMk cId="3036013135" sldId="346"/>
            <ac:spMk id="3" creationId="{A9F38CED-CB0E-09EF-42B5-088327F457C5}"/>
          </ac:spMkLst>
        </pc:spChg>
        <pc:spChg chg="del">
          <ac:chgData name="CA Vaibhav Jain MG" userId="74ff742d-7212-4aad-8411-01d07e734ec9" providerId="ADAL" clId="{C0BBE2C4-7F26-4450-B7AE-E1B197E97DF7}" dt="2023-08-01T08:12:29.466" v="2575" actId="478"/>
          <ac:spMkLst>
            <pc:docMk/>
            <pc:sldMk cId="3036013135" sldId="346"/>
            <ac:spMk id="4" creationId="{8F5FB553-1087-AF57-0EB3-376C867D337E}"/>
          </ac:spMkLst>
        </pc:spChg>
      </pc:sldChg>
      <pc:sldChg chg="add del">
        <pc:chgData name="CA Vaibhav Jain MG" userId="74ff742d-7212-4aad-8411-01d07e734ec9" providerId="ADAL" clId="{C0BBE2C4-7F26-4450-B7AE-E1B197E97DF7}" dt="2023-08-01T08:22:31.429" v="2812" actId="2890"/>
        <pc:sldMkLst>
          <pc:docMk/>
          <pc:sldMk cId="4243986192" sldId="346"/>
        </pc:sldMkLst>
      </pc:sldChg>
    </pc:docChg>
  </pc:docChgLst>
  <pc:docChgLst>
    <pc:chgData name="Anirudh kashyap" userId="S::anirudhkashyap@inmacsindia.com::976b681e-343c-44e5-910d-821dc0b9ca1e" providerId="AD" clId="Web-{EB70F5BD-26B8-A4A2-8749-45E852B2E667}"/>
    <pc:docChg chg="modSld">
      <pc:chgData name="Anirudh kashyap" userId="S::anirudhkashyap@inmacsindia.com::976b681e-343c-44e5-910d-821dc0b9ca1e" providerId="AD" clId="Web-{EB70F5BD-26B8-A4A2-8749-45E852B2E667}" dt="2023-08-02T05:41:28.336" v="57" actId="20577"/>
      <pc:docMkLst>
        <pc:docMk/>
      </pc:docMkLst>
      <pc:sldChg chg="addSp modSp">
        <pc:chgData name="Anirudh kashyap" userId="S::anirudhkashyap@inmacsindia.com::976b681e-343c-44e5-910d-821dc0b9ca1e" providerId="AD" clId="Web-{EB70F5BD-26B8-A4A2-8749-45E852B2E667}" dt="2023-08-02T05:41:28.336" v="57" actId="20577"/>
        <pc:sldMkLst>
          <pc:docMk/>
          <pc:sldMk cId="3035987141" sldId="325"/>
        </pc:sldMkLst>
        <pc:spChg chg="mod">
          <ac:chgData name="Anirudh kashyap" userId="S::anirudhkashyap@inmacsindia.com::976b681e-343c-44e5-910d-821dc0b9ca1e" providerId="AD" clId="Web-{EB70F5BD-26B8-A4A2-8749-45E852B2E667}" dt="2023-08-02T05:12:59.614" v="49" actId="1076"/>
          <ac:spMkLst>
            <pc:docMk/>
            <pc:sldMk cId="3035987141" sldId="325"/>
            <ac:spMk id="3" creationId="{6C75175D-084A-8A60-BBE5-ECCA52E22F1C}"/>
          </ac:spMkLst>
        </pc:spChg>
        <pc:spChg chg="add mod">
          <ac:chgData name="Anirudh kashyap" userId="S::anirudhkashyap@inmacsindia.com::976b681e-343c-44e5-910d-821dc0b9ca1e" providerId="AD" clId="Web-{EB70F5BD-26B8-A4A2-8749-45E852B2E667}" dt="2023-08-02T05:41:28.336" v="57" actId="20577"/>
          <ac:spMkLst>
            <pc:docMk/>
            <pc:sldMk cId="3035987141" sldId="325"/>
            <ac:spMk id="4" creationId="{461C621F-208A-33AD-70FA-6842C3969C8E}"/>
          </ac:spMkLst>
        </pc:spChg>
        <pc:spChg chg="mod">
          <ac:chgData name="Anirudh kashyap" userId="S::anirudhkashyap@inmacsindia.com::976b681e-343c-44e5-910d-821dc0b9ca1e" providerId="AD" clId="Web-{EB70F5BD-26B8-A4A2-8749-45E852B2E667}" dt="2023-08-02T04:29:12.746" v="3" actId="14100"/>
          <ac:spMkLst>
            <pc:docMk/>
            <pc:sldMk cId="3035987141" sldId="325"/>
            <ac:spMk id="61" creationId="{AC404C3A-6448-40E8-B04D-617440F710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3E0C9-8EB9-49FB-85E2-B240AC20C03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IN"/>
        </a:p>
      </dgm:t>
    </dgm:pt>
    <dgm:pt modelId="{63DE2688-9B56-40E3-9AC6-833758F7F970}">
      <dgm:prSet phldrT="[Text]"/>
      <dgm:spPr/>
      <dgm:t>
        <a:bodyPr/>
        <a:lstStyle/>
        <a:p>
          <a:r>
            <a:rPr lang="en-IN"/>
            <a:t>Penal Consequences</a:t>
          </a:r>
        </a:p>
      </dgm:t>
    </dgm:pt>
    <dgm:pt modelId="{D266ED5E-688A-4D79-A5CA-D1647A65798A}" type="parTrans" cxnId="{A83AF2EB-2D05-46AD-8E69-19B2E88C9387}">
      <dgm:prSet/>
      <dgm:spPr/>
      <dgm:t>
        <a:bodyPr/>
        <a:lstStyle/>
        <a:p>
          <a:endParaRPr lang="en-IN"/>
        </a:p>
      </dgm:t>
    </dgm:pt>
    <dgm:pt modelId="{24E85691-FCA8-484F-A201-6CD836BD41DD}" type="sibTrans" cxnId="{A83AF2EB-2D05-46AD-8E69-19B2E88C9387}">
      <dgm:prSet/>
      <dgm:spPr/>
      <dgm:t>
        <a:bodyPr/>
        <a:lstStyle/>
        <a:p>
          <a:endParaRPr lang="en-IN"/>
        </a:p>
      </dgm:t>
    </dgm:pt>
    <dgm:pt modelId="{E9B44911-D6AA-4F71-ABC3-806082E559BC}">
      <dgm:prSet phldrT="[Text]"/>
      <dgm:spPr/>
      <dgm:t>
        <a:bodyPr/>
        <a:lstStyle/>
        <a:p>
          <a:r>
            <a:rPr lang="en-IN"/>
            <a:t>Issuer of Fake Invoices</a:t>
          </a:r>
        </a:p>
      </dgm:t>
    </dgm:pt>
    <dgm:pt modelId="{E5BF9BF4-530D-41A0-82BE-5FE5EE2998B6}" type="parTrans" cxnId="{3B17748D-B827-4C70-B0CC-00B49B19085B}">
      <dgm:prSet/>
      <dgm:spPr/>
      <dgm:t>
        <a:bodyPr/>
        <a:lstStyle/>
        <a:p>
          <a:endParaRPr lang="en-IN"/>
        </a:p>
      </dgm:t>
    </dgm:pt>
    <dgm:pt modelId="{4858E86A-5DF3-4072-B2D3-6B9B42CA969C}" type="sibTrans" cxnId="{3B17748D-B827-4C70-B0CC-00B49B19085B}">
      <dgm:prSet/>
      <dgm:spPr/>
      <dgm:t>
        <a:bodyPr/>
        <a:lstStyle/>
        <a:p>
          <a:endParaRPr lang="en-IN"/>
        </a:p>
      </dgm:t>
    </dgm:pt>
    <dgm:pt modelId="{47DC8683-5F1C-4EB9-B66C-0BC80CF7B396}">
      <dgm:prSet phldrT="[Text]"/>
      <dgm:spPr/>
      <dgm:t>
        <a:bodyPr/>
        <a:lstStyle/>
        <a:p>
          <a:r>
            <a:rPr lang="en-IN"/>
            <a:t>Receiver of Fake Invoice</a:t>
          </a:r>
        </a:p>
      </dgm:t>
    </dgm:pt>
    <dgm:pt modelId="{8307CF4B-68DE-4B4F-8F83-DE5305FAB64D}" type="parTrans" cxnId="{61AC7966-1831-4445-AD28-53AE1315EE58}">
      <dgm:prSet/>
      <dgm:spPr/>
      <dgm:t>
        <a:bodyPr/>
        <a:lstStyle/>
        <a:p>
          <a:endParaRPr lang="en-IN"/>
        </a:p>
      </dgm:t>
    </dgm:pt>
    <dgm:pt modelId="{D5FAF613-1A65-468F-8394-8730F2B6C216}" type="sibTrans" cxnId="{61AC7966-1831-4445-AD28-53AE1315EE58}">
      <dgm:prSet/>
      <dgm:spPr/>
      <dgm:t>
        <a:bodyPr/>
        <a:lstStyle/>
        <a:p>
          <a:endParaRPr lang="en-IN"/>
        </a:p>
      </dgm:t>
    </dgm:pt>
    <dgm:pt modelId="{1340502E-1C68-483C-B7F7-81B6CC69696E}">
      <dgm:prSet phldrT="[Text]"/>
      <dgm:spPr/>
      <dgm:t>
        <a:bodyPr/>
        <a:lstStyle/>
        <a:p>
          <a:r>
            <a:rPr lang="en-IN"/>
            <a:t>Any Other Person facilitating such supply</a:t>
          </a:r>
        </a:p>
      </dgm:t>
    </dgm:pt>
    <dgm:pt modelId="{D19BEE8F-E0EC-4756-9F7C-3F0084A74F03}" type="parTrans" cxnId="{7C98CB31-9A5E-4CEB-8C42-7DEFDFA26122}">
      <dgm:prSet/>
      <dgm:spPr/>
      <dgm:t>
        <a:bodyPr/>
        <a:lstStyle/>
        <a:p>
          <a:endParaRPr lang="en-IN"/>
        </a:p>
      </dgm:t>
    </dgm:pt>
    <dgm:pt modelId="{0374F38C-7945-4101-B3FA-F4D2981F8B2D}" type="sibTrans" cxnId="{7C98CB31-9A5E-4CEB-8C42-7DEFDFA26122}">
      <dgm:prSet/>
      <dgm:spPr/>
      <dgm:t>
        <a:bodyPr/>
        <a:lstStyle/>
        <a:p>
          <a:endParaRPr lang="en-IN"/>
        </a:p>
      </dgm:t>
    </dgm:pt>
    <dgm:pt modelId="{1C1CBB27-0FCA-441B-B5DB-63BB0AFBA791}" type="pres">
      <dgm:prSet presAssocID="{3333E0C9-8EB9-49FB-85E2-B240AC20C030}" presName="Name0" presStyleCnt="0">
        <dgm:presLayoutVars>
          <dgm:orgChart val="1"/>
          <dgm:chPref val="1"/>
          <dgm:dir/>
          <dgm:animOne val="branch"/>
          <dgm:animLvl val="lvl"/>
          <dgm:resizeHandles/>
        </dgm:presLayoutVars>
      </dgm:prSet>
      <dgm:spPr/>
    </dgm:pt>
    <dgm:pt modelId="{5B197AC6-7701-472F-B7AD-1E617FAE1A48}" type="pres">
      <dgm:prSet presAssocID="{63DE2688-9B56-40E3-9AC6-833758F7F970}" presName="hierRoot1" presStyleCnt="0">
        <dgm:presLayoutVars>
          <dgm:hierBranch val="init"/>
        </dgm:presLayoutVars>
      </dgm:prSet>
      <dgm:spPr/>
    </dgm:pt>
    <dgm:pt modelId="{A3072220-5787-4902-83A5-4506F34427EC}" type="pres">
      <dgm:prSet presAssocID="{63DE2688-9B56-40E3-9AC6-833758F7F970}" presName="rootComposite1" presStyleCnt="0"/>
      <dgm:spPr/>
    </dgm:pt>
    <dgm:pt modelId="{1EC2E18F-8EC8-49B7-AE39-0A0B54660068}" type="pres">
      <dgm:prSet presAssocID="{63DE2688-9B56-40E3-9AC6-833758F7F970}" presName="rootText1" presStyleLbl="alignAcc1" presStyleIdx="0" presStyleCnt="0">
        <dgm:presLayoutVars>
          <dgm:chPref val="3"/>
        </dgm:presLayoutVars>
      </dgm:prSet>
      <dgm:spPr/>
    </dgm:pt>
    <dgm:pt modelId="{68DB7DF5-83AA-48EA-8261-99A25870D2CE}" type="pres">
      <dgm:prSet presAssocID="{63DE2688-9B56-40E3-9AC6-833758F7F970}" presName="topArc1" presStyleLbl="parChTrans1D1" presStyleIdx="0" presStyleCnt="8"/>
      <dgm:spPr/>
    </dgm:pt>
    <dgm:pt modelId="{2D11C1F6-0203-4AC2-B4C2-288F0935FD03}" type="pres">
      <dgm:prSet presAssocID="{63DE2688-9B56-40E3-9AC6-833758F7F970}" presName="bottomArc1" presStyleLbl="parChTrans1D1" presStyleIdx="1" presStyleCnt="8"/>
      <dgm:spPr/>
    </dgm:pt>
    <dgm:pt modelId="{B69D0DA1-14EC-4909-A603-AF0AD10F1EE1}" type="pres">
      <dgm:prSet presAssocID="{63DE2688-9B56-40E3-9AC6-833758F7F970}" presName="topConnNode1" presStyleLbl="node1" presStyleIdx="0" presStyleCnt="0"/>
      <dgm:spPr/>
    </dgm:pt>
    <dgm:pt modelId="{8BF0F112-D471-427B-BCD8-238D4495D336}" type="pres">
      <dgm:prSet presAssocID="{63DE2688-9B56-40E3-9AC6-833758F7F970}" presName="hierChild2" presStyleCnt="0"/>
      <dgm:spPr/>
    </dgm:pt>
    <dgm:pt modelId="{9BB6E393-0A17-4272-AEDD-E2E71658CD00}" type="pres">
      <dgm:prSet presAssocID="{E5BF9BF4-530D-41A0-82BE-5FE5EE2998B6}" presName="Name28" presStyleLbl="parChTrans1D2" presStyleIdx="0" presStyleCnt="3"/>
      <dgm:spPr/>
    </dgm:pt>
    <dgm:pt modelId="{168257D0-8456-4827-9D0B-DFD6325E33F5}" type="pres">
      <dgm:prSet presAssocID="{E9B44911-D6AA-4F71-ABC3-806082E559BC}" presName="hierRoot2" presStyleCnt="0">
        <dgm:presLayoutVars>
          <dgm:hierBranch val="init"/>
        </dgm:presLayoutVars>
      </dgm:prSet>
      <dgm:spPr/>
    </dgm:pt>
    <dgm:pt modelId="{90FE728E-8D2D-426C-AA2F-A0FC4599EF10}" type="pres">
      <dgm:prSet presAssocID="{E9B44911-D6AA-4F71-ABC3-806082E559BC}" presName="rootComposite2" presStyleCnt="0"/>
      <dgm:spPr/>
    </dgm:pt>
    <dgm:pt modelId="{96B2F998-3F87-4F9A-9016-AF2B795C2A10}" type="pres">
      <dgm:prSet presAssocID="{E9B44911-D6AA-4F71-ABC3-806082E559BC}" presName="rootText2" presStyleLbl="alignAcc1" presStyleIdx="0" presStyleCnt="0">
        <dgm:presLayoutVars>
          <dgm:chPref val="3"/>
        </dgm:presLayoutVars>
      </dgm:prSet>
      <dgm:spPr/>
    </dgm:pt>
    <dgm:pt modelId="{13345E3D-4B81-4D2F-822C-FDA4B4327430}" type="pres">
      <dgm:prSet presAssocID="{E9B44911-D6AA-4F71-ABC3-806082E559BC}" presName="topArc2" presStyleLbl="parChTrans1D1" presStyleIdx="2" presStyleCnt="8"/>
      <dgm:spPr/>
    </dgm:pt>
    <dgm:pt modelId="{A6745832-7C9B-48EE-82B8-B5E40A29AF46}" type="pres">
      <dgm:prSet presAssocID="{E9B44911-D6AA-4F71-ABC3-806082E559BC}" presName="bottomArc2" presStyleLbl="parChTrans1D1" presStyleIdx="3" presStyleCnt="8"/>
      <dgm:spPr/>
    </dgm:pt>
    <dgm:pt modelId="{EE0A3517-6799-4B4E-A8C4-924103CDF802}" type="pres">
      <dgm:prSet presAssocID="{E9B44911-D6AA-4F71-ABC3-806082E559BC}" presName="topConnNode2" presStyleLbl="node2" presStyleIdx="0" presStyleCnt="0"/>
      <dgm:spPr/>
    </dgm:pt>
    <dgm:pt modelId="{5E325484-AAC9-4982-A2B8-8E16EE313DFC}" type="pres">
      <dgm:prSet presAssocID="{E9B44911-D6AA-4F71-ABC3-806082E559BC}" presName="hierChild4" presStyleCnt="0"/>
      <dgm:spPr/>
    </dgm:pt>
    <dgm:pt modelId="{5F5A2328-5E48-4CBF-B74C-E5477BBDFEFE}" type="pres">
      <dgm:prSet presAssocID="{E9B44911-D6AA-4F71-ABC3-806082E559BC}" presName="hierChild5" presStyleCnt="0"/>
      <dgm:spPr/>
    </dgm:pt>
    <dgm:pt modelId="{560DAD63-91AD-4777-96AB-07E222078BDF}" type="pres">
      <dgm:prSet presAssocID="{8307CF4B-68DE-4B4F-8F83-DE5305FAB64D}" presName="Name28" presStyleLbl="parChTrans1D2" presStyleIdx="1" presStyleCnt="3"/>
      <dgm:spPr/>
    </dgm:pt>
    <dgm:pt modelId="{21F1D77F-709B-4A45-98D8-A338E0F98868}" type="pres">
      <dgm:prSet presAssocID="{47DC8683-5F1C-4EB9-B66C-0BC80CF7B396}" presName="hierRoot2" presStyleCnt="0">
        <dgm:presLayoutVars>
          <dgm:hierBranch val="init"/>
        </dgm:presLayoutVars>
      </dgm:prSet>
      <dgm:spPr/>
    </dgm:pt>
    <dgm:pt modelId="{1E191ABF-87C3-42B9-8547-8579B9D43D4A}" type="pres">
      <dgm:prSet presAssocID="{47DC8683-5F1C-4EB9-B66C-0BC80CF7B396}" presName="rootComposite2" presStyleCnt="0"/>
      <dgm:spPr/>
    </dgm:pt>
    <dgm:pt modelId="{7EFEC602-D50F-4091-84A0-A06E2187311B}" type="pres">
      <dgm:prSet presAssocID="{47DC8683-5F1C-4EB9-B66C-0BC80CF7B396}" presName="rootText2" presStyleLbl="alignAcc1" presStyleIdx="0" presStyleCnt="0">
        <dgm:presLayoutVars>
          <dgm:chPref val="3"/>
        </dgm:presLayoutVars>
      </dgm:prSet>
      <dgm:spPr/>
    </dgm:pt>
    <dgm:pt modelId="{1A670BC0-878D-4EEF-A04E-6F4A7309817F}" type="pres">
      <dgm:prSet presAssocID="{47DC8683-5F1C-4EB9-B66C-0BC80CF7B396}" presName="topArc2" presStyleLbl="parChTrans1D1" presStyleIdx="4" presStyleCnt="8"/>
      <dgm:spPr/>
    </dgm:pt>
    <dgm:pt modelId="{9774CC6D-DA58-4924-A615-519779DEB538}" type="pres">
      <dgm:prSet presAssocID="{47DC8683-5F1C-4EB9-B66C-0BC80CF7B396}" presName="bottomArc2" presStyleLbl="parChTrans1D1" presStyleIdx="5" presStyleCnt="8"/>
      <dgm:spPr/>
    </dgm:pt>
    <dgm:pt modelId="{E4AE00A4-5820-4C40-BB6B-E40C797F0F5B}" type="pres">
      <dgm:prSet presAssocID="{47DC8683-5F1C-4EB9-B66C-0BC80CF7B396}" presName="topConnNode2" presStyleLbl="node2" presStyleIdx="0" presStyleCnt="0"/>
      <dgm:spPr/>
    </dgm:pt>
    <dgm:pt modelId="{D58A41E7-8371-4EA5-8B9F-85D365A381A3}" type="pres">
      <dgm:prSet presAssocID="{47DC8683-5F1C-4EB9-B66C-0BC80CF7B396}" presName="hierChild4" presStyleCnt="0"/>
      <dgm:spPr/>
    </dgm:pt>
    <dgm:pt modelId="{CEFCF19E-B567-48F3-A66A-0490452B7968}" type="pres">
      <dgm:prSet presAssocID="{47DC8683-5F1C-4EB9-B66C-0BC80CF7B396}" presName="hierChild5" presStyleCnt="0"/>
      <dgm:spPr/>
    </dgm:pt>
    <dgm:pt modelId="{F2003819-5F2A-4A31-ACC9-117E96AAB5E6}" type="pres">
      <dgm:prSet presAssocID="{D19BEE8F-E0EC-4756-9F7C-3F0084A74F03}" presName="Name28" presStyleLbl="parChTrans1D2" presStyleIdx="2" presStyleCnt="3"/>
      <dgm:spPr/>
    </dgm:pt>
    <dgm:pt modelId="{DA444099-FD3C-43DF-8B07-310D0E907866}" type="pres">
      <dgm:prSet presAssocID="{1340502E-1C68-483C-B7F7-81B6CC69696E}" presName="hierRoot2" presStyleCnt="0">
        <dgm:presLayoutVars>
          <dgm:hierBranch val="init"/>
        </dgm:presLayoutVars>
      </dgm:prSet>
      <dgm:spPr/>
    </dgm:pt>
    <dgm:pt modelId="{558BF966-4999-4613-BC32-8943CA575473}" type="pres">
      <dgm:prSet presAssocID="{1340502E-1C68-483C-B7F7-81B6CC69696E}" presName="rootComposite2" presStyleCnt="0"/>
      <dgm:spPr/>
    </dgm:pt>
    <dgm:pt modelId="{C247810A-510D-469C-9F50-5968D23F0595}" type="pres">
      <dgm:prSet presAssocID="{1340502E-1C68-483C-B7F7-81B6CC69696E}" presName="rootText2" presStyleLbl="alignAcc1" presStyleIdx="0" presStyleCnt="0">
        <dgm:presLayoutVars>
          <dgm:chPref val="3"/>
        </dgm:presLayoutVars>
      </dgm:prSet>
      <dgm:spPr/>
    </dgm:pt>
    <dgm:pt modelId="{20F4494B-7077-4DBD-B2DA-CB0C36CD03B7}" type="pres">
      <dgm:prSet presAssocID="{1340502E-1C68-483C-B7F7-81B6CC69696E}" presName="topArc2" presStyleLbl="parChTrans1D1" presStyleIdx="6" presStyleCnt="8"/>
      <dgm:spPr/>
    </dgm:pt>
    <dgm:pt modelId="{F336A4F2-6202-4717-8E44-F55D5CC1F7F2}" type="pres">
      <dgm:prSet presAssocID="{1340502E-1C68-483C-B7F7-81B6CC69696E}" presName="bottomArc2" presStyleLbl="parChTrans1D1" presStyleIdx="7" presStyleCnt="8"/>
      <dgm:spPr/>
    </dgm:pt>
    <dgm:pt modelId="{3358F816-A2C8-469A-BEB6-ED0D84A75BC8}" type="pres">
      <dgm:prSet presAssocID="{1340502E-1C68-483C-B7F7-81B6CC69696E}" presName="topConnNode2" presStyleLbl="node2" presStyleIdx="0" presStyleCnt="0"/>
      <dgm:spPr/>
    </dgm:pt>
    <dgm:pt modelId="{AFD645F2-9F44-4CB7-99E4-CD8452BABAC2}" type="pres">
      <dgm:prSet presAssocID="{1340502E-1C68-483C-B7F7-81B6CC69696E}" presName="hierChild4" presStyleCnt="0"/>
      <dgm:spPr/>
    </dgm:pt>
    <dgm:pt modelId="{3C348574-8FC0-48F5-B7C1-7DD533BBC323}" type="pres">
      <dgm:prSet presAssocID="{1340502E-1C68-483C-B7F7-81B6CC69696E}" presName="hierChild5" presStyleCnt="0"/>
      <dgm:spPr/>
    </dgm:pt>
    <dgm:pt modelId="{6D081F64-CB4F-4653-A1DB-51BC34E0E5CE}" type="pres">
      <dgm:prSet presAssocID="{63DE2688-9B56-40E3-9AC6-833758F7F970}" presName="hierChild3" presStyleCnt="0"/>
      <dgm:spPr/>
    </dgm:pt>
  </dgm:ptLst>
  <dgm:cxnLst>
    <dgm:cxn modelId="{CED22228-3D7A-4C09-8367-E9B2006FFEF5}" type="presOf" srcId="{1340502E-1C68-483C-B7F7-81B6CC69696E}" destId="{3358F816-A2C8-469A-BEB6-ED0D84A75BC8}" srcOrd="1" destOrd="0" presId="urn:microsoft.com/office/officeart/2008/layout/HalfCircleOrganizationChart"/>
    <dgm:cxn modelId="{7C98CB31-9A5E-4CEB-8C42-7DEFDFA26122}" srcId="{63DE2688-9B56-40E3-9AC6-833758F7F970}" destId="{1340502E-1C68-483C-B7F7-81B6CC69696E}" srcOrd="2" destOrd="0" parTransId="{D19BEE8F-E0EC-4756-9F7C-3F0084A74F03}" sibTransId="{0374F38C-7945-4101-B3FA-F4D2981F8B2D}"/>
    <dgm:cxn modelId="{6CCEEB38-97DD-4653-80AF-2EE9629401BE}" type="presOf" srcId="{E5BF9BF4-530D-41A0-82BE-5FE5EE2998B6}" destId="{9BB6E393-0A17-4272-AEDD-E2E71658CD00}" srcOrd="0" destOrd="0" presId="urn:microsoft.com/office/officeart/2008/layout/HalfCircleOrganizationChart"/>
    <dgm:cxn modelId="{61AC7966-1831-4445-AD28-53AE1315EE58}" srcId="{63DE2688-9B56-40E3-9AC6-833758F7F970}" destId="{47DC8683-5F1C-4EB9-B66C-0BC80CF7B396}" srcOrd="1" destOrd="0" parTransId="{8307CF4B-68DE-4B4F-8F83-DE5305FAB64D}" sibTransId="{D5FAF613-1A65-468F-8394-8730F2B6C216}"/>
    <dgm:cxn modelId="{C02EFF47-B673-425E-8CF7-608BB0DD25AF}" type="presOf" srcId="{8307CF4B-68DE-4B4F-8F83-DE5305FAB64D}" destId="{560DAD63-91AD-4777-96AB-07E222078BDF}" srcOrd="0" destOrd="0" presId="urn:microsoft.com/office/officeart/2008/layout/HalfCircleOrganizationChart"/>
    <dgm:cxn modelId="{9818564B-6C08-4235-89C5-338B8461725C}" type="presOf" srcId="{63DE2688-9B56-40E3-9AC6-833758F7F970}" destId="{1EC2E18F-8EC8-49B7-AE39-0A0B54660068}" srcOrd="0" destOrd="0" presId="urn:microsoft.com/office/officeart/2008/layout/HalfCircleOrganizationChart"/>
    <dgm:cxn modelId="{3EE7BA55-5AC7-40C3-8CD4-B63AD0FC4B72}" type="presOf" srcId="{E9B44911-D6AA-4F71-ABC3-806082E559BC}" destId="{96B2F998-3F87-4F9A-9016-AF2B795C2A10}" srcOrd="0" destOrd="0" presId="urn:microsoft.com/office/officeart/2008/layout/HalfCircleOrganizationChart"/>
    <dgm:cxn modelId="{894EEE55-9037-4AB7-979A-4644A1ED2BD0}" type="presOf" srcId="{47DC8683-5F1C-4EB9-B66C-0BC80CF7B396}" destId="{E4AE00A4-5820-4C40-BB6B-E40C797F0F5B}" srcOrd="1" destOrd="0" presId="urn:microsoft.com/office/officeart/2008/layout/HalfCircleOrganizationChart"/>
    <dgm:cxn modelId="{B2D14057-F26E-42AE-B337-0D1124058F8B}" type="presOf" srcId="{E9B44911-D6AA-4F71-ABC3-806082E559BC}" destId="{EE0A3517-6799-4B4E-A8C4-924103CDF802}" srcOrd="1" destOrd="0" presId="urn:microsoft.com/office/officeart/2008/layout/HalfCircleOrganizationChart"/>
    <dgm:cxn modelId="{3B17748D-B827-4C70-B0CC-00B49B19085B}" srcId="{63DE2688-9B56-40E3-9AC6-833758F7F970}" destId="{E9B44911-D6AA-4F71-ABC3-806082E559BC}" srcOrd="0" destOrd="0" parTransId="{E5BF9BF4-530D-41A0-82BE-5FE5EE2998B6}" sibTransId="{4858E86A-5DF3-4072-B2D3-6B9B42CA969C}"/>
    <dgm:cxn modelId="{6887A19D-F482-4D97-A957-17C4E2F901EE}" type="presOf" srcId="{1340502E-1C68-483C-B7F7-81B6CC69696E}" destId="{C247810A-510D-469C-9F50-5968D23F0595}" srcOrd="0" destOrd="0" presId="urn:microsoft.com/office/officeart/2008/layout/HalfCircleOrganizationChart"/>
    <dgm:cxn modelId="{0411419E-484E-41AC-A735-55E23BA086E4}" type="presOf" srcId="{63DE2688-9B56-40E3-9AC6-833758F7F970}" destId="{B69D0DA1-14EC-4909-A603-AF0AD10F1EE1}" srcOrd="1" destOrd="0" presId="urn:microsoft.com/office/officeart/2008/layout/HalfCircleOrganizationChart"/>
    <dgm:cxn modelId="{3513EFA2-1153-44E5-97A5-5D857294D819}" type="presOf" srcId="{D19BEE8F-E0EC-4756-9F7C-3F0084A74F03}" destId="{F2003819-5F2A-4A31-ACC9-117E96AAB5E6}" srcOrd="0" destOrd="0" presId="urn:microsoft.com/office/officeart/2008/layout/HalfCircleOrganizationChart"/>
    <dgm:cxn modelId="{004E1EC8-D9DD-4967-AD0C-08771A04A089}" type="presOf" srcId="{3333E0C9-8EB9-49FB-85E2-B240AC20C030}" destId="{1C1CBB27-0FCA-441B-B5DB-63BB0AFBA791}" srcOrd="0" destOrd="0" presId="urn:microsoft.com/office/officeart/2008/layout/HalfCircleOrganizationChart"/>
    <dgm:cxn modelId="{C92D72E6-331D-4548-A203-CDEEC3A133D6}" type="presOf" srcId="{47DC8683-5F1C-4EB9-B66C-0BC80CF7B396}" destId="{7EFEC602-D50F-4091-84A0-A06E2187311B}" srcOrd="0" destOrd="0" presId="urn:microsoft.com/office/officeart/2008/layout/HalfCircleOrganizationChart"/>
    <dgm:cxn modelId="{A83AF2EB-2D05-46AD-8E69-19B2E88C9387}" srcId="{3333E0C9-8EB9-49FB-85E2-B240AC20C030}" destId="{63DE2688-9B56-40E3-9AC6-833758F7F970}" srcOrd="0" destOrd="0" parTransId="{D266ED5E-688A-4D79-A5CA-D1647A65798A}" sibTransId="{24E85691-FCA8-484F-A201-6CD836BD41DD}"/>
    <dgm:cxn modelId="{BE1E21C4-6973-459C-A4BA-255DE6A7F235}" type="presParOf" srcId="{1C1CBB27-0FCA-441B-B5DB-63BB0AFBA791}" destId="{5B197AC6-7701-472F-B7AD-1E617FAE1A48}" srcOrd="0" destOrd="0" presId="urn:microsoft.com/office/officeart/2008/layout/HalfCircleOrganizationChart"/>
    <dgm:cxn modelId="{580BB79D-62ED-44E8-BF4F-C153B70D256E}" type="presParOf" srcId="{5B197AC6-7701-472F-B7AD-1E617FAE1A48}" destId="{A3072220-5787-4902-83A5-4506F34427EC}" srcOrd="0" destOrd="0" presId="urn:microsoft.com/office/officeart/2008/layout/HalfCircleOrganizationChart"/>
    <dgm:cxn modelId="{6CD558B1-7617-4DD6-A77A-94704CBD7FD4}" type="presParOf" srcId="{A3072220-5787-4902-83A5-4506F34427EC}" destId="{1EC2E18F-8EC8-49B7-AE39-0A0B54660068}" srcOrd="0" destOrd="0" presId="urn:microsoft.com/office/officeart/2008/layout/HalfCircleOrganizationChart"/>
    <dgm:cxn modelId="{BD9E7F89-97BE-4F0D-A3C9-06E97D2FAF71}" type="presParOf" srcId="{A3072220-5787-4902-83A5-4506F34427EC}" destId="{68DB7DF5-83AA-48EA-8261-99A25870D2CE}" srcOrd="1" destOrd="0" presId="urn:microsoft.com/office/officeart/2008/layout/HalfCircleOrganizationChart"/>
    <dgm:cxn modelId="{B36A47EF-9BCF-431C-9923-42D485539F8D}" type="presParOf" srcId="{A3072220-5787-4902-83A5-4506F34427EC}" destId="{2D11C1F6-0203-4AC2-B4C2-288F0935FD03}" srcOrd="2" destOrd="0" presId="urn:microsoft.com/office/officeart/2008/layout/HalfCircleOrganizationChart"/>
    <dgm:cxn modelId="{927B84FD-A75F-44EA-96C3-40C2AE60CDD3}" type="presParOf" srcId="{A3072220-5787-4902-83A5-4506F34427EC}" destId="{B69D0DA1-14EC-4909-A603-AF0AD10F1EE1}" srcOrd="3" destOrd="0" presId="urn:microsoft.com/office/officeart/2008/layout/HalfCircleOrganizationChart"/>
    <dgm:cxn modelId="{0112CE2A-50F1-412D-A762-DAE615BAD34A}" type="presParOf" srcId="{5B197AC6-7701-472F-B7AD-1E617FAE1A48}" destId="{8BF0F112-D471-427B-BCD8-238D4495D336}" srcOrd="1" destOrd="0" presId="urn:microsoft.com/office/officeart/2008/layout/HalfCircleOrganizationChart"/>
    <dgm:cxn modelId="{57B53153-3F8C-4B5B-A026-EE843CEB551D}" type="presParOf" srcId="{8BF0F112-D471-427B-BCD8-238D4495D336}" destId="{9BB6E393-0A17-4272-AEDD-E2E71658CD00}" srcOrd="0" destOrd="0" presId="urn:microsoft.com/office/officeart/2008/layout/HalfCircleOrganizationChart"/>
    <dgm:cxn modelId="{ABACD7B4-0516-4D67-9A51-72BAE5623722}" type="presParOf" srcId="{8BF0F112-D471-427B-BCD8-238D4495D336}" destId="{168257D0-8456-4827-9D0B-DFD6325E33F5}" srcOrd="1" destOrd="0" presId="urn:microsoft.com/office/officeart/2008/layout/HalfCircleOrganizationChart"/>
    <dgm:cxn modelId="{222B490E-A9A6-4AE1-9BA2-7ED1BC782CA4}" type="presParOf" srcId="{168257D0-8456-4827-9D0B-DFD6325E33F5}" destId="{90FE728E-8D2D-426C-AA2F-A0FC4599EF10}" srcOrd="0" destOrd="0" presId="urn:microsoft.com/office/officeart/2008/layout/HalfCircleOrganizationChart"/>
    <dgm:cxn modelId="{1879C98A-7707-493C-83D6-6C73AB7C32CC}" type="presParOf" srcId="{90FE728E-8D2D-426C-AA2F-A0FC4599EF10}" destId="{96B2F998-3F87-4F9A-9016-AF2B795C2A10}" srcOrd="0" destOrd="0" presId="urn:microsoft.com/office/officeart/2008/layout/HalfCircleOrganizationChart"/>
    <dgm:cxn modelId="{176F5264-3604-4EB8-BBC0-DA2C9F0EFB10}" type="presParOf" srcId="{90FE728E-8D2D-426C-AA2F-A0FC4599EF10}" destId="{13345E3D-4B81-4D2F-822C-FDA4B4327430}" srcOrd="1" destOrd="0" presId="urn:microsoft.com/office/officeart/2008/layout/HalfCircleOrganizationChart"/>
    <dgm:cxn modelId="{C25813D2-FA3C-4B47-B399-785B07F7BE95}" type="presParOf" srcId="{90FE728E-8D2D-426C-AA2F-A0FC4599EF10}" destId="{A6745832-7C9B-48EE-82B8-B5E40A29AF46}" srcOrd="2" destOrd="0" presId="urn:microsoft.com/office/officeart/2008/layout/HalfCircleOrganizationChart"/>
    <dgm:cxn modelId="{AA3A636B-FBDE-4B70-8D80-8C78582087A5}" type="presParOf" srcId="{90FE728E-8D2D-426C-AA2F-A0FC4599EF10}" destId="{EE0A3517-6799-4B4E-A8C4-924103CDF802}" srcOrd="3" destOrd="0" presId="urn:microsoft.com/office/officeart/2008/layout/HalfCircleOrganizationChart"/>
    <dgm:cxn modelId="{0D47D22B-5351-4046-979B-9E814E370B73}" type="presParOf" srcId="{168257D0-8456-4827-9D0B-DFD6325E33F5}" destId="{5E325484-AAC9-4982-A2B8-8E16EE313DFC}" srcOrd="1" destOrd="0" presId="urn:microsoft.com/office/officeart/2008/layout/HalfCircleOrganizationChart"/>
    <dgm:cxn modelId="{8DB82191-E74B-4903-9706-BA4F94BFADF5}" type="presParOf" srcId="{168257D0-8456-4827-9D0B-DFD6325E33F5}" destId="{5F5A2328-5E48-4CBF-B74C-E5477BBDFEFE}" srcOrd="2" destOrd="0" presId="urn:microsoft.com/office/officeart/2008/layout/HalfCircleOrganizationChart"/>
    <dgm:cxn modelId="{EFD61D15-F0C2-4F55-80DF-A3D2B161AE1C}" type="presParOf" srcId="{8BF0F112-D471-427B-BCD8-238D4495D336}" destId="{560DAD63-91AD-4777-96AB-07E222078BDF}" srcOrd="2" destOrd="0" presId="urn:microsoft.com/office/officeart/2008/layout/HalfCircleOrganizationChart"/>
    <dgm:cxn modelId="{407A766E-BC2B-49C0-8427-E65402B4DA52}" type="presParOf" srcId="{8BF0F112-D471-427B-BCD8-238D4495D336}" destId="{21F1D77F-709B-4A45-98D8-A338E0F98868}" srcOrd="3" destOrd="0" presId="urn:microsoft.com/office/officeart/2008/layout/HalfCircleOrganizationChart"/>
    <dgm:cxn modelId="{ACDD0B46-952C-49F9-B2A2-A776862D97D1}" type="presParOf" srcId="{21F1D77F-709B-4A45-98D8-A338E0F98868}" destId="{1E191ABF-87C3-42B9-8547-8579B9D43D4A}" srcOrd="0" destOrd="0" presId="urn:microsoft.com/office/officeart/2008/layout/HalfCircleOrganizationChart"/>
    <dgm:cxn modelId="{A0454D39-9005-4139-8EDB-1DB5DDAE769A}" type="presParOf" srcId="{1E191ABF-87C3-42B9-8547-8579B9D43D4A}" destId="{7EFEC602-D50F-4091-84A0-A06E2187311B}" srcOrd="0" destOrd="0" presId="urn:microsoft.com/office/officeart/2008/layout/HalfCircleOrganizationChart"/>
    <dgm:cxn modelId="{218E76D7-F4CB-46D8-A3BF-2F8D0ED4306B}" type="presParOf" srcId="{1E191ABF-87C3-42B9-8547-8579B9D43D4A}" destId="{1A670BC0-878D-4EEF-A04E-6F4A7309817F}" srcOrd="1" destOrd="0" presId="urn:microsoft.com/office/officeart/2008/layout/HalfCircleOrganizationChart"/>
    <dgm:cxn modelId="{A6B4AF3B-07B2-431B-944A-42C0B644FD62}" type="presParOf" srcId="{1E191ABF-87C3-42B9-8547-8579B9D43D4A}" destId="{9774CC6D-DA58-4924-A615-519779DEB538}" srcOrd="2" destOrd="0" presId="urn:microsoft.com/office/officeart/2008/layout/HalfCircleOrganizationChart"/>
    <dgm:cxn modelId="{6DE8B98A-A64E-4088-9668-FBFF665727A5}" type="presParOf" srcId="{1E191ABF-87C3-42B9-8547-8579B9D43D4A}" destId="{E4AE00A4-5820-4C40-BB6B-E40C797F0F5B}" srcOrd="3" destOrd="0" presId="urn:microsoft.com/office/officeart/2008/layout/HalfCircleOrganizationChart"/>
    <dgm:cxn modelId="{49CF3FB5-AF03-4676-8AB3-CD23F3B2E09F}" type="presParOf" srcId="{21F1D77F-709B-4A45-98D8-A338E0F98868}" destId="{D58A41E7-8371-4EA5-8B9F-85D365A381A3}" srcOrd="1" destOrd="0" presId="urn:microsoft.com/office/officeart/2008/layout/HalfCircleOrganizationChart"/>
    <dgm:cxn modelId="{D268DD7B-D318-43AC-8FD1-BD4C22B4DED9}" type="presParOf" srcId="{21F1D77F-709B-4A45-98D8-A338E0F98868}" destId="{CEFCF19E-B567-48F3-A66A-0490452B7968}" srcOrd="2" destOrd="0" presId="urn:microsoft.com/office/officeart/2008/layout/HalfCircleOrganizationChart"/>
    <dgm:cxn modelId="{B113FE23-CE90-441E-AF0E-14A442870391}" type="presParOf" srcId="{8BF0F112-D471-427B-BCD8-238D4495D336}" destId="{F2003819-5F2A-4A31-ACC9-117E96AAB5E6}" srcOrd="4" destOrd="0" presId="urn:microsoft.com/office/officeart/2008/layout/HalfCircleOrganizationChart"/>
    <dgm:cxn modelId="{29530457-17DE-4478-B5B4-F42954BBA308}" type="presParOf" srcId="{8BF0F112-D471-427B-BCD8-238D4495D336}" destId="{DA444099-FD3C-43DF-8B07-310D0E907866}" srcOrd="5" destOrd="0" presId="urn:microsoft.com/office/officeart/2008/layout/HalfCircleOrganizationChart"/>
    <dgm:cxn modelId="{471908BF-C7BC-4309-9620-32F4ACBDBF5A}" type="presParOf" srcId="{DA444099-FD3C-43DF-8B07-310D0E907866}" destId="{558BF966-4999-4613-BC32-8943CA575473}" srcOrd="0" destOrd="0" presId="urn:microsoft.com/office/officeart/2008/layout/HalfCircleOrganizationChart"/>
    <dgm:cxn modelId="{C738EE48-4C1F-49D9-A3AD-13B6704F37F2}" type="presParOf" srcId="{558BF966-4999-4613-BC32-8943CA575473}" destId="{C247810A-510D-469C-9F50-5968D23F0595}" srcOrd="0" destOrd="0" presId="urn:microsoft.com/office/officeart/2008/layout/HalfCircleOrganizationChart"/>
    <dgm:cxn modelId="{7AAB1548-C865-406C-A85B-4E23C75645EE}" type="presParOf" srcId="{558BF966-4999-4613-BC32-8943CA575473}" destId="{20F4494B-7077-4DBD-B2DA-CB0C36CD03B7}" srcOrd="1" destOrd="0" presId="urn:microsoft.com/office/officeart/2008/layout/HalfCircleOrganizationChart"/>
    <dgm:cxn modelId="{6C19C90D-0951-46B4-914A-1F0F6E259C70}" type="presParOf" srcId="{558BF966-4999-4613-BC32-8943CA575473}" destId="{F336A4F2-6202-4717-8E44-F55D5CC1F7F2}" srcOrd="2" destOrd="0" presId="urn:microsoft.com/office/officeart/2008/layout/HalfCircleOrganizationChart"/>
    <dgm:cxn modelId="{7166292A-775A-49F3-B8B7-2818D31991DD}" type="presParOf" srcId="{558BF966-4999-4613-BC32-8943CA575473}" destId="{3358F816-A2C8-469A-BEB6-ED0D84A75BC8}" srcOrd="3" destOrd="0" presId="urn:microsoft.com/office/officeart/2008/layout/HalfCircleOrganizationChart"/>
    <dgm:cxn modelId="{3DA6862E-DF78-4139-BAA2-7DA55EB7D68E}" type="presParOf" srcId="{DA444099-FD3C-43DF-8B07-310D0E907866}" destId="{AFD645F2-9F44-4CB7-99E4-CD8452BABAC2}" srcOrd="1" destOrd="0" presId="urn:microsoft.com/office/officeart/2008/layout/HalfCircleOrganizationChart"/>
    <dgm:cxn modelId="{B8C73968-0399-4C82-9F23-25115F9B4CD2}" type="presParOf" srcId="{DA444099-FD3C-43DF-8B07-310D0E907866}" destId="{3C348574-8FC0-48F5-B7C1-7DD533BBC323}" srcOrd="2" destOrd="0" presId="urn:microsoft.com/office/officeart/2008/layout/HalfCircleOrganizationChart"/>
    <dgm:cxn modelId="{3D64084E-2D91-4F5F-985E-15EC680F2E3A}" type="presParOf" srcId="{5B197AC6-7701-472F-B7AD-1E617FAE1A48}" destId="{6D081F64-CB4F-4653-A1DB-51BC34E0E5C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39925-B2C2-4FE5-9B4A-5620BD2F35D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IN"/>
        </a:p>
      </dgm:t>
    </dgm:pt>
    <dgm:pt modelId="{3517DE67-99C2-4C2E-8B15-5A8B5FCD8B4D}">
      <dgm:prSet custT="1"/>
      <dgm:spPr/>
      <dgm:t>
        <a:bodyPr/>
        <a:lstStyle/>
        <a:p>
          <a:r>
            <a:rPr lang="en-IN" sz="3200" dirty="0"/>
            <a:t>ISSUER OF FAKE INVOICE </a:t>
          </a:r>
        </a:p>
      </dgm:t>
    </dgm:pt>
    <dgm:pt modelId="{B034D6CE-C93F-4F77-82E7-84F403E9E7B4}" type="parTrans" cxnId="{FB3BB5EC-E800-4CD0-BE0F-1E632C345AD5}">
      <dgm:prSet/>
      <dgm:spPr/>
      <dgm:t>
        <a:bodyPr/>
        <a:lstStyle/>
        <a:p>
          <a:endParaRPr lang="en-IN"/>
        </a:p>
      </dgm:t>
    </dgm:pt>
    <dgm:pt modelId="{C0B996CD-C354-4F44-ACE1-598266AA66A9}" type="sibTrans" cxnId="{FB3BB5EC-E800-4CD0-BE0F-1E632C345AD5}">
      <dgm:prSet/>
      <dgm:spPr/>
      <dgm:t>
        <a:bodyPr/>
        <a:lstStyle/>
        <a:p>
          <a:endParaRPr lang="en-IN"/>
        </a:p>
      </dgm:t>
    </dgm:pt>
    <dgm:pt modelId="{B0E0AA05-712F-4B48-9B56-0338DEA04AD5}" type="pres">
      <dgm:prSet presAssocID="{9EE39925-B2C2-4FE5-9B4A-5620BD2F35DA}" presName="CompostProcess" presStyleCnt="0">
        <dgm:presLayoutVars>
          <dgm:dir/>
          <dgm:resizeHandles val="exact"/>
        </dgm:presLayoutVars>
      </dgm:prSet>
      <dgm:spPr/>
    </dgm:pt>
    <dgm:pt modelId="{F132CE51-7B24-47CB-97B6-E496797FF61A}" type="pres">
      <dgm:prSet presAssocID="{9EE39925-B2C2-4FE5-9B4A-5620BD2F35DA}" presName="arrow" presStyleLbl="bgShp" presStyleIdx="0" presStyleCnt="1"/>
      <dgm:spPr/>
    </dgm:pt>
    <dgm:pt modelId="{A1588B5E-A513-4339-BE4F-12F749767062}" type="pres">
      <dgm:prSet presAssocID="{9EE39925-B2C2-4FE5-9B4A-5620BD2F35DA}" presName="linearProcess" presStyleCnt="0"/>
      <dgm:spPr/>
    </dgm:pt>
    <dgm:pt modelId="{DC281921-CD11-454F-9629-7F814570BE65}" type="pres">
      <dgm:prSet presAssocID="{3517DE67-99C2-4C2E-8B15-5A8B5FCD8B4D}" presName="textNode" presStyleLbl="node1" presStyleIdx="0" presStyleCnt="1">
        <dgm:presLayoutVars>
          <dgm:bulletEnabled val="1"/>
        </dgm:presLayoutVars>
      </dgm:prSet>
      <dgm:spPr/>
    </dgm:pt>
  </dgm:ptLst>
  <dgm:cxnLst>
    <dgm:cxn modelId="{EC5AECB5-4DE9-4A30-8078-9A2ECF7A5366}" type="presOf" srcId="{9EE39925-B2C2-4FE5-9B4A-5620BD2F35DA}" destId="{B0E0AA05-712F-4B48-9B56-0338DEA04AD5}" srcOrd="0" destOrd="0" presId="urn:microsoft.com/office/officeart/2005/8/layout/hProcess9"/>
    <dgm:cxn modelId="{FB3BB5EC-E800-4CD0-BE0F-1E632C345AD5}" srcId="{9EE39925-B2C2-4FE5-9B4A-5620BD2F35DA}" destId="{3517DE67-99C2-4C2E-8B15-5A8B5FCD8B4D}" srcOrd="0" destOrd="0" parTransId="{B034D6CE-C93F-4F77-82E7-84F403E9E7B4}" sibTransId="{C0B996CD-C354-4F44-ACE1-598266AA66A9}"/>
    <dgm:cxn modelId="{2528C7FB-8228-44BC-9395-42B7C068FD22}" type="presOf" srcId="{3517DE67-99C2-4C2E-8B15-5A8B5FCD8B4D}" destId="{DC281921-CD11-454F-9629-7F814570BE65}" srcOrd="0" destOrd="0" presId="urn:microsoft.com/office/officeart/2005/8/layout/hProcess9"/>
    <dgm:cxn modelId="{E9995017-6051-493F-B394-F164687FA6DD}" type="presParOf" srcId="{B0E0AA05-712F-4B48-9B56-0338DEA04AD5}" destId="{F132CE51-7B24-47CB-97B6-E496797FF61A}" srcOrd="0" destOrd="0" presId="urn:microsoft.com/office/officeart/2005/8/layout/hProcess9"/>
    <dgm:cxn modelId="{412D605F-6DE0-44A5-B417-C13C73C88002}" type="presParOf" srcId="{B0E0AA05-712F-4B48-9B56-0338DEA04AD5}" destId="{A1588B5E-A513-4339-BE4F-12F749767062}" srcOrd="1" destOrd="0" presId="urn:microsoft.com/office/officeart/2005/8/layout/hProcess9"/>
    <dgm:cxn modelId="{4C56D463-6D64-418A-80CF-5922D5291DC3}" type="presParOf" srcId="{A1588B5E-A513-4339-BE4F-12F749767062}" destId="{DC281921-CD11-454F-9629-7F814570BE6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39925-B2C2-4FE5-9B4A-5620BD2F35D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3517DE67-99C2-4C2E-8B15-5A8B5FCD8B4D}">
      <dgm:prSet custT="1"/>
      <dgm:spPr/>
      <dgm:t>
        <a:bodyPr/>
        <a:lstStyle/>
        <a:p>
          <a:r>
            <a:rPr lang="en-IN" sz="3200" u="sng" dirty="0"/>
            <a:t>Receiver of fake invoice </a:t>
          </a:r>
          <a:endParaRPr lang="en-IN" sz="3200" dirty="0"/>
        </a:p>
      </dgm:t>
    </dgm:pt>
    <dgm:pt modelId="{B034D6CE-C93F-4F77-82E7-84F403E9E7B4}" type="parTrans" cxnId="{FB3BB5EC-E800-4CD0-BE0F-1E632C345AD5}">
      <dgm:prSet/>
      <dgm:spPr/>
      <dgm:t>
        <a:bodyPr/>
        <a:lstStyle/>
        <a:p>
          <a:endParaRPr lang="en-IN"/>
        </a:p>
      </dgm:t>
    </dgm:pt>
    <dgm:pt modelId="{C0B996CD-C354-4F44-ACE1-598266AA66A9}" type="sibTrans" cxnId="{FB3BB5EC-E800-4CD0-BE0F-1E632C345AD5}">
      <dgm:prSet/>
      <dgm:spPr/>
      <dgm:t>
        <a:bodyPr/>
        <a:lstStyle/>
        <a:p>
          <a:endParaRPr lang="en-IN"/>
        </a:p>
      </dgm:t>
    </dgm:pt>
    <dgm:pt modelId="{B0E0AA05-712F-4B48-9B56-0338DEA04AD5}" type="pres">
      <dgm:prSet presAssocID="{9EE39925-B2C2-4FE5-9B4A-5620BD2F35DA}" presName="CompostProcess" presStyleCnt="0">
        <dgm:presLayoutVars>
          <dgm:dir/>
          <dgm:resizeHandles val="exact"/>
        </dgm:presLayoutVars>
      </dgm:prSet>
      <dgm:spPr/>
    </dgm:pt>
    <dgm:pt modelId="{F132CE51-7B24-47CB-97B6-E496797FF61A}" type="pres">
      <dgm:prSet presAssocID="{9EE39925-B2C2-4FE5-9B4A-5620BD2F35DA}" presName="arrow" presStyleLbl="bgShp" presStyleIdx="0" presStyleCnt="1"/>
      <dgm:spPr/>
    </dgm:pt>
    <dgm:pt modelId="{A1588B5E-A513-4339-BE4F-12F749767062}" type="pres">
      <dgm:prSet presAssocID="{9EE39925-B2C2-4FE5-9B4A-5620BD2F35DA}" presName="linearProcess" presStyleCnt="0"/>
      <dgm:spPr/>
    </dgm:pt>
    <dgm:pt modelId="{DC281921-CD11-454F-9629-7F814570BE65}" type="pres">
      <dgm:prSet presAssocID="{3517DE67-99C2-4C2E-8B15-5A8B5FCD8B4D}" presName="textNode" presStyleLbl="node1" presStyleIdx="0" presStyleCnt="1">
        <dgm:presLayoutVars>
          <dgm:bulletEnabled val="1"/>
        </dgm:presLayoutVars>
      </dgm:prSet>
      <dgm:spPr/>
    </dgm:pt>
  </dgm:ptLst>
  <dgm:cxnLst>
    <dgm:cxn modelId="{EC5AECB5-4DE9-4A30-8078-9A2ECF7A5366}" type="presOf" srcId="{9EE39925-B2C2-4FE5-9B4A-5620BD2F35DA}" destId="{B0E0AA05-712F-4B48-9B56-0338DEA04AD5}" srcOrd="0" destOrd="0" presId="urn:microsoft.com/office/officeart/2005/8/layout/hProcess9"/>
    <dgm:cxn modelId="{FB3BB5EC-E800-4CD0-BE0F-1E632C345AD5}" srcId="{9EE39925-B2C2-4FE5-9B4A-5620BD2F35DA}" destId="{3517DE67-99C2-4C2E-8B15-5A8B5FCD8B4D}" srcOrd="0" destOrd="0" parTransId="{B034D6CE-C93F-4F77-82E7-84F403E9E7B4}" sibTransId="{C0B996CD-C354-4F44-ACE1-598266AA66A9}"/>
    <dgm:cxn modelId="{2528C7FB-8228-44BC-9395-42B7C068FD22}" type="presOf" srcId="{3517DE67-99C2-4C2E-8B15-5A8B5FCD8B4D}" destId="{DC281921-CD11-454F-9629-7F814570BE65}" srcOrd="0" destOrd="0" presId="urn:microsoft.com/office/officeart/2005/8/layout/hProcess9"/>
    <dgm:cxn modelId="{E9995017-6051-493F-B394-F164687FA6DD}" type="presParOf" srcId="{B0E0AA05-712F-4B48-9B56-0338DEA04AD5}" destId="{F132CE51-7B24-47CB-97B6-E496797FF61A}" srcOrd="0" destOrd="0" presId="urn:microsoft.com/office/officeart/2005/8/layout/hProcess9"/>
    <dgm:cxn modelId="{412D605F-6DE0-44A5-B417-C13C73C88002}" type="presParOf" srcId="{B0E0AA05-712F-4B48-9B56-0338DEA04AD5}" destId="{A1588B5E-A513-4339-BE4F-12F749767062}" srcOrd="1" destOrd="0" presId="urn:microsoft.com/office/officeart/2005/8/layout/hProcess9"/>
    <dgm:cxn modelId="{4C56D463-6D64-418A-80CF-5922D5291DC3}" type="presParOf" srcId="{A1588B5E-A513-4339-BE4F-12F749767062}" destId="{DC281921-CD11-454F-9629-7F814570BE6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39925-B2C2-4FE5-9B4A-5620BD2F35D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3517DE67-99C2-4C2E-8B15-5A8B5FCD8B4D}">
      <dgm:prSet custT="1"/>
      <dgm:spPr/>
      <dgm:t>
        <a:bodyPr/>
        <a:lstStyle/>
        <a:p>
          <a:r>
            <a:rPr lang="en-IN" sz="2800" u="sng" dirty="0"/>
            <a:t>Any other person facilitating such fake invoice transactions </a:t>
          </a:r>
          <a:endParaRPr lang="en-IN" sz="2800" dirty="0"/>
        </a:p>
      </dgm:t>
    </dgm:pt>
    <dgm:pt modelId="{B034D6CE-C93F-4F77-82E7-84F403E9E7B4}" type="parTrans" cxnId="{FB3BB5EC-E800-4CD0-BE0F-1E632C345AD5}">
      <dgm:prSet/>
      <dgm:spPr/>
      <dgm:t>
        <a:bodyPr/>
        <a:lstStyle/>
        <a:p>
          <a:endParaRPr lang="en-IN" sz="1400"/>
        </a:p>
      </dgm:t>
    </dgm:pt>
    <dgm:pt modelId="{C0B996CD-C354-4F44-ACE1-598266AA66A9}" type="sibTrans" cxnId="{FB3BB5EC-E800-4CD0-BE0F-1E632C345AD5}">
      <dgm:prSet/>
      <dgm:spPr/>
      <dgm:t>
        <a:bodyPr/>
        <a:lstStyle/>
        <a:p>
          <a:endParaRPr lang="en-IN" sz="1400"/>
        </a:p>
      </dgm:t>
    </dgm:pt>
    <dgm:pt modelId="{B0E0AA05-712F-4B48-9B56-0338DEA04AD5}" type="pres">
      <dgm:prSet presAssocID="{9EE39925-B2C2-4FE5-9B4A-5620BD2F35DA}" presName="CompostProcess" presStyleCnt="0">
        <dgm:presLayoutVars>
          <dgm:dir/>
          <dgm:resizeHandles val="exact"/>
        </dgm:presLayoutVars>
      </dgm:prSet>
      <dgm:spPr/>
    </dgm:pt>
    <dgm:pt modelId="{F132CE51-7B24-47CB-97B6-E496797FF61A}" type="pres">
      <dgm:prSet presAssocID="{9EE39925-B2C2-4FE5-9B4A-5620BD2F35DA}" presName="arrow" presStyleLbl="bgShp" presStyleIdx="0" presStyleCnt="1" custScaleX="107842" custLinFactNeighborX="-420" custLinFactNeighborY="-3825"/>
      <dgm:spPr/>
    </dgm:pt>
    <dgm:pt modelId="{A1588B5E-A513-4339-BE4F-12F749767062}" type="pres">
      <dgm:prSet presAssocID="{9EE39925-B2C2-4FE5-9B4A-5620BD2F35DA}" presName="linearProcess" presStyleCnt="0"/>
      <dgm:spPr/>
    </dgm:pt>
    <dgm:pt modelId="{DC281921-CD11-454F-9629-7F814570BE65}" type="pres">
      <dgm:prSet presAssocID="{3517DE67-99C2-4C2E-8B15-5A8B5FCD8B4D}" presName="textNode" presStyleLbl="node1" presStyleIdx="0" presStyleCnt="1" custScaleY="114267" custLinFactNeighborX="-6681" custLinFactNeighborY="-7273">
        <dgm:presLayoutVars>
          <dgm:bulletEnabled val="1"/>
        </dgm:presLayoutVars>
      </dgm:prSet>
      <dgm:spPr/>
    </dgm:pt>
  </dgm:ptLst>
  <dgm:cxnLst>
    <dgm:cxn modelId="{EC5AECB5-4DE9-4A30-8078-9A2ECF7A5366}" type="presOf" srcId="{9EE39925-B2C2-4FE5-9B4A-5620BD2F35DA}" destId="{B0E0AA05-712F-4B48-9B56-0338DEA04AD5}" srcOrd="0" destOrd="0" presId="urn:microsoft.com/office/officeart/2005/8/layout/hProcess9"/>
    <dgm:cxn modelId="{FB3BB5EC-E800-4CD0-BE0F-1E632C345AD5}" srcId="{9EE39925-B2C2-4FE5-9B4A-5620BD2F35DA}" destId="{3517DE67-99C2-4C2E-8B15-5A8B5FCD8B4D}" srcOrd="0" destOrd="0" parTransId="{B034D6CE-C93F-4F77-82E7-84F403E9E7B4}" sibTransId="{C0B996CD-C354-4F44-ACE1-598266AA66A9}"/>
    <dgm:cxn modelId="{2528C7FB-8228-44BC-9395-42B7C068FD22}" type="presOf" srcId="{3517DE67-99C2-4C2E-8B15-5A8B5FCD8B4D}" destId="{DC281921-CD11-454F-9629-7F814570BE65}" srcOrd="0" destOrd="0" presId="urn:microsoft.com/office/officeart/2005/8/layout/hProcess9"/>
    <dgm:cxn modelId="{E9995017-6051-493F-B394-F164687FA6DD}" type="presParOf" srcId="{B0E0AA05-712F-4B48-9B56-0338DEA04AD5}" destId="{F132CE51-7B24-47CB-97B6-E496797FF61A}" srcOrd="0" destOrd="0" presId="urn:microsoft.com/office/officeart/2005/8/layout/hProcess9"/>
    <dgm:cxn modelId="{412D605F-6DE0-44A5-B417-C13C73C88002}" type="presParOf" srcId="{B0E0AA05-712F-4B48-9B56-0338DEA04AD5}" destId="{A1588B5E-A513-4339-BE4F-12F749767062}" srcOrd="1" destOrd="0" presId="urn:microsoft.com/office/officeart/2005/8/layout/hProcess9"/>
    <dgm:cxn modelId="{4C56D463-6D64-418A-80CF-5922D5291DC3}" type="presParOf" srcId="{A1588B5E-A513-4339-BE4F-12F749767062}" destId="{DC281921-CD11-454F-9629-7F814570BE6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59E0E-ACF7-4128-8591-7E5F4417C8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50327270-B32C-4C6A-BE9D-1246BB447E82}">
      <dgm:prSet phldrT="[Text]" custT="1"/>
      <dgm:spPr/>
      <dgm:t>
        <a:bodyPr/>
        <a:lstStyle/>
        <a:p>
          <a:pPr>
            <a:buFont typeface="Symbol" panose="05050102010706020507" pitchFamily="18" charset="2"/>
            <a:buChar char=""/>
          </a:pPr>
          <a:r>
            <a:rPr lang="en-IN" sz="2400"/>
            <a:t>Improving Tax Administration and Compliance</a:t>
          </a:r>
        </a:p>
      </dgm:t>
    </dgm:pt>
    <dgm:pt modelId="{458543A8-4B34-4FA6-83FE-B2074D07CBA0}" type="parTrans" cxnId="{121D8A44-3199-4724-8300-4FA23C778695}">
      <dgm:prSet/>
      <dgm:spPr/>
      <dgm:t>
        <a:bodyPr/>
        <a:lstStyle/>
        <a:p>
          <a:endParaRPr lang="en-IN"/>
        </a:p>
      </dgm:t>
    </dgm:pt>
    <dgm:pt modelId="{2357D875-2FAF-4902-9DB5-FE1BB8597284}" type="sibTrans" cxnId="{121D8A44-3199-4724-8300-4FA23C778695}">
      <dgm:prSet/>
      <dgm:spPr/>
      <dgm:t>
        <a:bodyPr/>
        <a:lstStyle/>
        <a:p>
          <a:endParaRPr lang="en-IN"/>
        </a:p>
      </dgm:t>
    </dgm:pt>
    <dgm:pt modelId="{0395C3F0-B2ED-41ED-BAFF-3CF7937519A1}">
      <dgm:prSet phldrT="[Text]" custT="1"/>
      <dgm:spPr/>
      <dgm:t>
        <a:bodyPr/>
        <a:lstStyle/>
        <a:p>
          <a:r>
            <a:rPr lang="en-IN" sz="2400"/>
            <a:t>Detecting Tax Evasion and Fraud</a:t>
          </a:r>
        </a:p>
      </dgm:t>
    </dgm:pt>
    <dgm:pt modelId="{C9318707-84CB-4D34-8B5A-16D2E3A2D2D5}" type="parTrans" cxnId="{E03B3D9B-70FF-4F97-A53C-79AD37AF672B}">
      <dgm:prSet/>
      <dgm:spPr/>
      <dgm:t>
        <a:bodyPr/>
        <a:lstStyle/>
        <a:p>
          <a:endParaRPr lang="en-IN"/>
        </a:p>
      </dgm:t>
    </dgm:pt>
    <dgm:pt modelId="{52770026-D242-445C-9D05-B18122243BD2}" type="sibTrans" cxnId="{E03B3D9B-70FF-4F97-A53C-79AD37AF672B}">
      <dgm:prSet/>
      <dgm:spPr/>
      <dgm:t>
        <a:bodyPr/>
        <a:lstStyle/>
        <a:p>
          <a:endParaRPr lang="en-IN"/>
        </a:p>
      </dgm:t>
    </dgm:pt>
    <dgm:pt modelId="{E9D4BAB1-F404-4013-8F22-940DEAB13E75}">
      <dgm:prSet phldrT="[Text]" custT="1"/>
      <dgm:spPr/>
      <dgm:t>
        <a:bodyPr/>
        <a:lstStyle/>
        <a:p>
          <a:pPr>
            <a:buFont typeface="Symbol" panose="05050102010706020507" pitchFamily="18" charset="2"/>
            <a:buChar char=""/>
          </a:pPr>
          <a:r>
            <a:rPr lang="en-IN" sz="2400"/>
            <a:t>Data Sharing and Collaboration</a:t>
          </a:r>
        </a:p>
      </dgm:t>
    </dgm:pt>
    <dgm:pt modelId="{DDB43C85-E8F6-45BB-A310-C3D4C65A8FCC}" type="parTrans" cxnId="{4C71429F-7EC3-486D-B780-655D355E4221}">
      <dgm:prSet/>
      <dgm:spPr/>
      <dgm:t>
        <a:bodyPr/>
        <a:lstStyle/>
        <a:p>
          <a:endParaRPr lang="en-IN"/>
        </a:p>
      </dgm:t>
    </dgm:pt>
    <dgm:pt modelId="{1C427719-BC3A-4AD3-B05C-E1A1CDA38ACF}" type="sibTrans" cxnId="{4C71429F-7EC3-486D-B780-655D355E4221}">
      <dgm:prSet/>
      <dgm:spPr/>
      <dgm:t>
        <a:bodyPr/>
        <a:lstStyle/>
        <a:p>
          <a:endParaRPr lang="en-IN"/>
        </a:p>
      </dgm:t>
    </dgm:pt>
    <dgm:pt modelId="{FC1AC11E-1E59-4B62-A04E-487873951AA8}">
      <dgm:prSet phldrT="[Text]" custT="1"/>
      <dgm:spPr/>
      <dgm:t>
        <a:bodyPr/>
        <a:lstStyle/>
        <a:p>
          <a:pPr>
            <a:buFont typeface="Symbol" panose="05050102010706020507" pitchFamily="18" charset="2"/>
            <a:buChar char=""/>
          </a:pPr>
          <a:r>
            <a:rPr lang="en-IN" sz="2400"/>
            <a:t>Data-Driven Policy Making</a:t>
          </a:r>
        </a:p>
      </dgm:t>
    </dgm:pt>
    <dgm:pt modelId="{83361B17-EF00-45F9-B08F-9DD9611D64D6}" type="parTrans" cxnId="{75CB9ABE-E884-49AF-8C64-B46B23AF6081}">
      <dgm:prSet/>
      <dgm:spPr/>
      <dgm:t>
        <a:bodyPr/>
        <a:lstStyle/>
        <a:p>
          <a:endParaRPr lang="en-IN"/>
        </a:p>
      </dgm:t>
    </dgm:pt>
    <dgm:pt modelId="{6D950466-EFCF-4983-AAC0-8B1D2BE9E0A4}" type="sibTrans" cxnId="{75CB9ABE-E884-49AF-8C64-B46B23AF6081}">
      <dgm:prSet/>
      <dgm:spPr/>
      <dgm:t>
        <a:bodyPr/>
        <a:lstStyle/>
        <a:p>
          <a:endParaRPr lang="en-IN"/>
        </a:p>
      </dgm:t>
    </dgm:pt>
    <dgm:pt modelId="{0878953D-D52C-4A45-80B5-E61001E3CC5F}">
      <dgm:prSet phldrT="[Text]" custT="1"/>
      <dgm:spPr/>
      <dgm:t>
        <a:bodyPr/>
        <a:lstStyle/>
        <a:p>
          <a:pPr>
            <a:buFont typeface="Symbol" panose="05050102010706020507" pitchFamily="18" charset="2"/>
            <a:buChar char=""/>
          </a:pPr>
          <a:r>
            <a:rPr lang="en-IN" sz="2400"/>
            <a:t>Real-Time Monitoring</a:t>
          </a:r>
        </a:p>
      </dgm:t>
    </dgm:pt>
    <dgm:pt modelId="{5341B7EB-16E6-446C-945F-C4DA37EAEE9E}" type="parTrans" cxnId="{FC38AD0A-8DBC-496C-AE9C-7672E9E96C34}">
      <dgm:prSet/>
      <dgm:spPr/>
      <dgm:t>
        <a:bodyPr/>
        <a:lstStyle/>
        <a:p>
          <a:endParaRPr lang="en-IN"/>
        </a:p>
      </dgm:t>
    </dgm:pt>
    <dgm:pt modelId="{01F568DA-56EC-48D6-A1C8-B36979BA585C}" type="sibTrans" cxnId="{FC38AD0A-8DBC-496C-AE9C-7672E9E96C34}">
      <dgm:prSet/>
      <dgm:spPr/>
      <dgm:t>
        <a:bodyPr/>
        <a:lstStyle/>
        <a:p>
          <a:endParaRPr lang="en-IN"/>
        </a:p>
      </dgm:t>
    </dgm:pt>
    <dgm:pt modelId="{4EBCA6BB-5BA8-43E2-84FA-FE98921FCD8E}">
      <dgm:prSet phldrT="[Text]" custT="1"/>
      <dgm:spPr/>
      <dgm:t>
        <a:bodyPr/>
        <a:lstStyle/>
        <a:p>
          <a:pPr>
            <a:buFont typeface="Symbol" panose="05050102010706020507" pitchFamily="18" charset="2"/>
            <a:buChar char=""/>
          </a:pPr>
          <a:r>
            <a:rPr lang="en-IN" sz="2400"/>
            <a:t>Predictive Analysis</a:t>
          </a:r>
        </a:p>
      </dgm:t>
    </dgm:pt>
    <dgm:pt modelId="{E8676FE8-E73D-43C4-AE28-E83A2FC85EE7}" type="parTrans" cxnId="{5D6EE3A9-F618-4784-9BC2-1EC6C0771763}">
      <dgm:prSet/>
      <dgm:spPr/>
      <dgm:t>
        <a:bodyPr/>
        <a:lstStyle/>
        <a:p>
          <a:endParaRPr lang="en-IN"/>
        </a:p>
      </dgm:t>
    </dgm:pt>
    <dgm:pt modelId="{01993784-DF38-4ED0-BAC1-766A3AD889ED}" type="sibTrans" cxnId="{5D6EE3A9-F618-4784-9BC2-1EC6C0771763}">
      <dgm:prSet/>
      <dgm:spPr/>
      <dgm:t>
        <a:bodyPr/>
        <a:lstStyle/>
        <a:p>
          <a:endParaRPr lang="en-IN"/>
        </a:p>
      </dgm:t>
    </dgm:pt>
    <dgm:pt modelId="{4CAEC8AF-E906-4FF8-882D-F14591DC7FB1}" type="pres">
      <dgm:prSet presAssocID="{12059E0E-ACF7-4128-8591-7E5F4417C82A}" presName="Name0" presStyleCnt="0">
        <dgm:presLayoutVars>
          <dgm:chMax val="7"/>
          <dgm:chPref val="7"/>
          <dgm:dir/>
        </dgm:presLayoutVars>
      </dgm:prSet>
      <dgm:spPr/>
    </dgm:pt>
    <dgm:pt modelId="{FE1651DD-84C1-4F8E-B4F5-E6D152DF599E}" type="pres">
      <dgm:prSet presAssocID="{12059E0E-ACF7-4128-8591-7E5F4417C82A}" presName="Name1" presStyleCnt="0"/>
      <dgm:spPr/>
    </dgm:pt>
    <dgm:pt modelId="{0569F3DB-6462-4037-BA69-CE4B0FC29AB8}" type="pres">
      <dgm:prSet presAssocID="{12059E0E-ACF7-4128-8591-7E5F4417C82A}" presName="cycle" presStyleCnt="0"/>
      <dgm:spPr/>
    </dgm:pt>
    <dgm:pt modelId="{2B3536CC-DD11-45AE-A119-E5DC5F5612B3}" type="pres">
      <dgm:prSet presAssocID="{12059E0E-ACF7-4128-8591-7E5F4417C82A}" presName="srcNode" presStyleLbl="node1" presStyleIdx="0" presStyleCnt="6"/>
      <dgm:spPr/>
    </dgm:pt>
    <dgm:pt modelId="{81F8810D-24CC-4AC4-9729-18C903AF7AB2}" type="pres">
      <dgm:prSet presAssocID="{12059E0E-ACF7-4128-8591-7E5F4417C82A}" presName="conn" presStyleLbl="parChTrans1D2" presStyleIdx="0" presStyleCnt="1"/>
      <dgm:spPr/>
    </dgm:pt>
    <dgm:pt modelId="{9A2D1929-B749-4506-AA7A-0E5AA9B87304}" type="pres">
      <dgm:prSet presAssocID="{12059E0E-ACF7-4128-8591-7E5F4417C82A}" presName="extraNode" presStyleLbl="node1" presStyleIdx="0" presStyleCnt="6"/>
      <dgm:spPr/>
    </dgm:pt>
    <dgm:pt modelId="{CC9EFB55-C179-4638-9FB9-69E9EE994C7D}" type="pres">
      <dgm:prSet presAssocID="{12059E0E-ACF7-4128-8591-7E5F4417C82A}" presName="dstNode" presStyleLbl="node1" presStyleIdx="0" presStyleCnt="6"/>
      <dgm:spPr/>
    </dgm:pt>
    <dgm:pt modelId="{44AC5D0B-547F-4EBB-B265-1A294BA2FA88}" type="pres">
      <dgm:prSet presAssocID="{50327270-B32C-4C6A-BE9D-1246BB447E82}" presName="text_1" presStyleLbl="node1" presStyleIdx="0" presStyleCnt="6">
        <dgm:presLayoutVars>
          <dgm:bulletEnabled val="1"/>
        </dgm:presLayoutVars>
      </dgm:prSet>
      <dgm:spPr/>
    </dgm:pt>
    <dgm:pt modelId="{72858038-F904-4B5F-A0FE-B2E0151265AE}" type="pres">
      <dgm:prSet presAssocID="{50327270-B32C-4C6A-BE9D-1246BB447E82}" presName="accent_1" presStyleCnt="0"/>
      <dgm:spPr/>
    </dgm:pt>
    <dgm:pt modelId="{4F620878-0210-4C0F-BB05-AF602E45C1C1}" type="pres">
      <dgm:prSet presAssocID="{50327270-B32C-4C6A-BE9D-1246BB447E82}" presName="accentRepeatNode" presStyleLbl="solidFgAcc1" presStyleIdx="0" presStyleCnt="6"/>
      <dgm:spPr/>
    </dgm:pt>
    <dgm:pt modelId="{BDA8AF00-5BD3-4994-B246-13CF6F61E835}" type="pres">
      <dgm:prSet presAssocID="{0395C3F0-B2ED-41ED-BAFF-3CF7937519A1}" presName="text_2" presStyleLbl="node1" presStyleIdx="1" presStyleCnt="6">
        <dgm:presLayoutVars>
          <dgm:bulletEnabled val="1"/>
        </dgm:presLayoutVars>
      </dgm:prSet>
      <dgm:spPr/>
    </dgm:pt>
    <dgm:pt modelId="{8799B3A9-F6EC-4B57-B506-F8B4FA2DE455}" type="pres">
      <dgm:prSet presAssocID="{0395C3F0-B2ED-41ED-BAFF-3CF7937519A1}" presName="accent_2" presStyleCnt="0"/>
      <dgm:spPr/>
    </dgm:pt>
    <dgm:pt modelId="{D90BC4F1-29B1-44B4-A7C4-5E9679DEBCD4}" type="pres">
      <dgm:prSet presAssocID="{0395C3F0-B2ED-41ED-BAFF-3CF7937519A1}" presName="accentRepeatNode" presStyleLbl="solidFgAcc1" presStyleIdx="1" presStyleCnt="6"/>
      <dgm:spPr/>
    </dgm:pt>
    <dgm:pt modelId="{68AA147E-4E8E-4183-A296-373B9E99F7AA}" type="pres">
      <dgm:prSet presAssocID="{E9D4BAB1-F404-4013-8F22-940DEAB13E75}" presName="text_3" presStyleLbl="node1" presStyleIdx="2" presStyleCnt="6">
        <dgm:presLayoutVars>
          <dgm:bulletEnabled val="1"/>
        </dgm:presLayoutVars>
      </dgm:prSet>
      <dgm:spPr/>
    </dgm:pt>
    <dgm:pt modelId="{869FBFC7-E54B-4232-9039-011EBDFD9F2F}" type="pres">
      <dgm:prSet presAssocID="{E9D4BAB1-F404-4013-8F22-940DEAB13E75}" presName="accent_3" presStyleCnt="0"/>
      <dgm:spPr/>
    </dgm:pt>
    <dgm:pt modelId="{2906CF05-46EF-4F37-9321-2BA9536D1238}" type="pres">
      <dgm:prSet presAssocID="{E9D4BAB1-F404-4013-8F22-940DEAB13E75}" presName="accentRepeatNode" presStyleLbl="solidFgAcc1" presStyleIdx="2" presStyleCnt="6"/>
      <dgm:spPr/>
    </dgm:pt>
    <dgm:pt modelId="{4B485B40-6DF0-4974-8D87-FC1DE1E349F3}" type="pres">
      <dgm:prSet presAssocID="{FC1AC11E-1E59-4B62-A04E-487873951AA8}" presName="text_4" presStyleLbl="node1" presStyleIdx="3" presStyleCnt="6">
        <dgm:presLayoutVars>
          <dgm:bulletEnabled val="1"/>
        </dgm:presLayoutVars>
      </dgm:prSet>
      <dgm:spPr/>
    </dgm:pt>
    <dgm:pt modelId="{7E81CF4F-D1AF-4672-BCA0-CCB261C78068}" type="pres">
      <dgm:prSet presAssocID="{FC1AC11E-1E59-4B62-A04E-487873951AA8}" presName="accent_4" presStyleCnt="0"/>
      <dgm:spPr/>
    </dgm:pt>
    <dgm:pt modelId="{23F80EEF-8D6D-4408-AE17-6F00ABF149B2}" type="pres">
      <dgm:prSet presAssocID="{FC1AC11E-1E59-4B62-A04E-487873951AA8}" presName="accentRepeatNode" presStyleLbl="solidFgAcc1" presStyleIdx="3" presStyleCnt="6"/>
      <dgm:spPr/>
    </dgm:pt>
    <dgm:pt modelId="{FE95CD81-6029-495C-8718-C17DB4E6C34D}" type="pres">
      <dgm:prSet presAssocID="{0878953D-D52C-4A45-80B5-E61001E3CC5F}" presName="text_5" presStyleLbl="node1" presStyleIdx="4" presStyleCnt="6">
        <dgm:presLayoutVars>
          <dgm:bulletEnabled val="1"/>
        </dgm:presLayoutVars>
      </dgm:prSet>
      <dgm:spPr/>
    </dgm:pt>
    <dgm:pt modelId="{EAA3A4EE-8654-4E24-9507-52DD9008B88F}" type="pres">
      <dgm:prSet presAssocID="{0878953D-D52C-4A45-80B5-E61001E3CC5F}" presName="accent_5" presStyleCnt="0"/>
      <dgm:spPr/>
    </dgm:pt>
    <dgm:pt modelId="{FB0DEAB4-4840-4915-A432-69B92470371A}" type="pres">
      <dgm:prSet presAssocID="{0878953D-D52C-4A45-80B5-E61001E3CC5F}" presName="accentRepeatNode" presStyleLbl="solidFgAcc1" presStyleIdx="4" presStyleCnt="6"/>
      <dgm:spPr/>
    </dgm:pt>
    <dgm:pt modelId="{4158378A-C131-4A06-920A-CF3E848CF4F2}" type="pres">
      <dgm:prSet presAssocID="{4EBCA6BB-5BA8-43E2-84FA-FE98921FCD8E}" presName="text_6" presStyleLbl="node1" presStyleIdx="5" presStyleCnt="6">
        <dgm:presLayoutVars>
          <dgm:bulletEnabled val="1"/>
        </dgm:presLayoutVars>
      </dgm:prSet>
      <dgm:spPr/>
    </dgm:pt>
    <dgm:pt modelId="{548C4316-69CA-4629-BE80-5F564197F4EE}" type="pres">
      <dgm:prSet presAssocID="{4EBCA6BB-5BA8-43E2-84FA-FE98921FCD8E}" presName="accent_6" presStyleCnt="0"/>
      <dgm:spPr/>
    </dgm:pt>
    <dgm:pt modelId="{1BE676BA-C267-4903-BA72-6CC03A94E6DB}" type="pres">
      <dgm:prSet presAssocID="{4EBCA6BB-5BA8-43E2-84FA-FE98921FCD8E}" presName="accentRepeatNode" presStyleLbl="solidFgAcc1" presStyleIdx="5" presStyleCnt="6"/>
      <dgm:spPr/>
    </dgm:pt>
  </dgm:ptLst>
  <dgm:cxnLst>
    <dgm:cxn modelId="{FC38AD0A-8DBC-496C-AE9C-7672E9E96C34}" srcId="{12059E0E-ACF7-4128-8591-7E5F4417C82A}" destId="{0878953D-D52C-4A45-80B5-E61001E3CC5F}" srcOrd="4" destOrd="0" parTransId="{5341B7EB-16E6-446C-945F-C4DA37EAEE9E}" sibTransId="{01F568DA-56EC-48D6-A1C8-B36979BA585C}"/>
    <dgm:cxn modelId="{92317010-0A1B-4059-A344-FB4AAFFB55D3}" type="presOf" srcId="{E9D4BAB1-F404-4013-8F22-940DEAB13E75}" destId="{68AA147E-4E8E-4183-A296-373B9E99F7AA}" srcOrd="0" destOrd="0" presId="urn:microsoft.com/office/officeart/2008/layout/VerticalCurvedList"/>
    <dgm:cxn modelId="{3767EE38-EBD8-4F73-94DD-07378B0A70BF}" type="presOf" srcId="{50327270-B32C-4C6A-BE9D-1246BB447E82}" destId="{44AC5D0B-547F-4EBB-B265-1A294BA2FA88}" srcOrd="0" destOrd="0" presId="urn:microsoft.com/office/officeart/2008/layout/VerticalCurvedList"/>
    <dgm:cxn modelId="{2D8F8B3A-1B65-4156-9CCF-78A07F036164}" type="presOf" srcId="{0878953D-D52C-4A45-80B5-E61001E3CC5F}" destId="{FE95CD81-6029-495C-8718-C17DB4E6C34D}" srcOrd="0" destOrd="0" presId="urn:microsoft.com/office/officeart/2008/layout/VerticalCurvedList"/>
    <dgm:cxn modelId="{121D8A44-3199-4724-8300-4FA23C778695}" srcId="{12059E0E-ACF7-4128-8591-7E5F4417C82A}" destId="{50327270-B32C-4C6A-BE9D-1246BB447E82}" srcOrd="0" destOrd="0" parTransId="{458543A8-4B34-4FA6-83FE-B2074D07CBA0}" sibTransId="{2357D875-2FAF-4902-9DB5-FE1BB8597284}"/>
    <dgm:cxn modelId="{030AF566-7A04-4C59-BF82-31038D211694}" type="presOf" srcId="{0395C3F0-B2ED-41ED-BAFF-3CF7937519A1}" destId="{BDA8AF00-5BD3-4994-B246-13CF6F61E835}" srcOrd="0" destOrd="0" presId="urn:microsoft.com/office/officeart/2008/layout/VerticalCurvedList"/>
    <dgm:cxn modelId="{6BA38483-A194-475A-BC62-94DB03BF182C}" type="presOf" srcId="{FC1AC11E-1E59-4B62-A04E-487873951AA8}" destId="{4B485B40-6DF0-4974-8D87-FC1DE1E349F3}" srcOrd="0" destOrd="0" presId="urn:microsoft.com/office/officeart/2008/layout/VerticalCurvedList"/>
    <dgm:cxn modelId="{F70B6087-8B36-426A-ADE6-C03C2CDC0355}" type="presOf" srcId="{4EBCA6BB-5BA8-43E2-84FA-FE98921FCD8E}" destId="{4158378A-C131-4A06-920A-CF3E848CF4F2}" srcOrd="0" destOrd="0" presId="urn:microsoft.com/office/officeart/2008/layout/VerticalCurvedList"/>
    <dgm:cxn modelId="{DDE3AB8B-5331-480A-8259-3255EF472E98}" type="presOf" srcId="{12059E0E-ACF7-4128-8591-7E5F4417C82A}" destId="{4CAEC8AF-E906-4FF8-882D-F14591DC7FB1}" srcOrd="0" destOrd="0" presId="urn:microsoft.com/office/officeart/2008/layout/VerticalCurvedList"/>
    <dgm:cxn modelId="{B2B5B395-1DA4-4A8A-BA56-DA5148AB92F4}" type="presOf" srcId="{2357D875-2FAF-4902-9DB5-FE1BB8597284}" destId="{81F8810D-24CC-4AC4-9729-18C903AF7AB2}" srcOrd="0" destOrd="0" presId="urn:microsoft.com/office/officeart/2008/layout/VerticalCurvedList"/>
    <dgm:cxn modelId="{E03B3D9B-70FF-4F97-A53C-79AD37AF672B}" srcId="{12059E0E-ACF7-4128-8591-7E5F4417C82A}" destId="{0395C3F0-B2ED-41ED-BAFF-3CF7937519A1}" srcOrd="1" destOrd="0" parTransId="{C9318707-84CB-4D34-8B5A-16D2E3A2D2D5}" sibTransId="{52770026-D242-445C-9D05-B18122243BD2}"/>
    <dgm:cxn modelId="{4C71429F-7EC3-486D-B780-655D355E4221}" srcId="{12059E0E-ACF7-4128-8591-7E5F4417C82A}" destId="{E9D4BAB1-F404-4013-8F22-940DEAB13E75}" srcOrd="2" destOrd="0" parTransId="{DDB43C85-E8F6-45BB-A310-C3D4C65A8FCC}" sibTransId="{1C427719-BC3A-4AD3-B05C-E1A1CDA38ACF}"/>
    <dgm:cxn modelId="{5D6EE3A9-F618-4784-9BC2-1EC6C0771763}" srcId="{12059E0E-ACF7-4128-8591-7E5F4417C82A}" destId="{4EBCA6BB-5BA8-43E2-84FA-FE98921FCD8E}" srcOrd="5" destOrd="0" parTransId="{E8676FE8-E73D-43C4-AE28-E83A2FC85EE7}" sibTransId="{01993784-DF38-4ED0-BAC1-766A3AD889ED}"/>
    <dgm:cxn modelId="{75CB9ABE-E884-49AF-8C64-B46B23AF6081}" srcId="{12059E0E-ACF7-4128-8591-7E5F4417C82A}" destId="{FC1AC11E-1E59-4B62-A04E-487873951AA8}" srcOrd="3" destOrd="0" parTransId="{83361B17-EF00-45F9-B08F-9DD9611D64D6}" sibTransId="{6D950466-EFCF-4983-AAC0-8B1D2BE9E0A4}"/>
    <dgm:cxn modelId="{B2E12D94-74C3-493E-B014-FC4AEC3A6507}" type="presParOf" srcId="{4CAEC8AF-E906-4FF8-882D-F14591DC7FB1}" destId="{FE1651DD-84C1-4F8E-B4F5-E6D152DF599E}" srcOrd="0" destOrd="0" presId="urn:microsoft.com/office/officeart/2008/layout/VerticalCurvedList"/>
    <dgm:cxn modelId="{949D4063-8BA8-4ADE-98ED-5446050D4689}" type="presParOf" srcId="{FE1651DD-84C1-4F8E-B4F5-E6D152DF599E}" destId="{0569F3DB-6462-4037-BA69-CE4B0FC29AB8}" srcOrd="0" destOrd="0" presId="urn:microsoft.com/office/officeart/2008/layout/VerticalCurvedList"/>
    <dgm:cxn modelId="{662F4E51-0DA4-49A0-BCFD-3FAC7218B7EE}" type="presParOf" srcId="{0569F3DB-6462-4037-BA69-CE4B0FC29AB8}" destId="{2B3536CC-DD11-45AE-A119-E5DC5F5612B3}" srcOrd="0" destOrd="0" presId="urn:microsoft.com/office/officeart/2008/layout/VerticalCurvedList"/>
    <dgm:cxn modelId="{0E8F4D3E-B21E-49BC-8B37-B75B400ACC28}" type="presParOf" srcId="{0569F3DB-6462-4037-BA69-CE4B0FC29AB8}" destId="{81F8810D-24CC-4AC4-9729-18C903AF7AB2}" srcOrd="1" destOrd="0" presId="urn:microsoft.com/office/officeart/2008/layout/VerticalCurvedList"/>
    <dgm:cxn modelId="{7B264C10-1CD9-471E-BB08-B64A06AA02BD}" type="presParOf" srcId="{0569F3DB-6462-4037-BA69-CE4B0FC29AB8}" destId="{9A2D1929-B749-4506-AA7A-0E5AA9B87304}" srcOrd="2" destOrd="0" presId="urn:microsoft.com/office/officeart/2008/layout/VerticalCurvedList"/>
    <dgm:cxn modelId="{A757E272-EA28-474D-A789-95A006132137}" type="presParOf" srcId="{0569F3DB-6462-4037-BA69-CE4B0FC29AB8}" destId="{CC9EFB55-C179-4638-9FB9-69E9EE994C7D}" srcOrd="3" destOrd="0" presId="urn:microsoft.com/office/officeart/2008/layout/VerticalCurvedList"/>
    <dgm:cxn modelId="{3B671235-927C-491E-AE1A-ECEF80745AE6}" type="presParOf" srcId="{FE1651DD-84C1-4F8E-B4F5-E6D152DF599E}" destId="{44AC5D0B-547F-4EBB-B265-1A294BA2FA88}" srcOrd="1" destOrd="0" presId="urn:microsoft.com/office/officeart/2008/layout/VerticalCurvedList"/>
    <dgm:cxn modelId="{73398E9E-AEE8-4C9F-A241-A5CFB8E8A54A}" type="presParOf" srcId="{FE1651DD-84C1-4F8E-B4F5-E6D152DF599E}" destId="{72858038-F904-4B5F-A0FE-B2E0151265AE}" srcOrd="2" destOrd="0" presId="urn:microsoft.com/office/officeart/2008/layout/VerticalCurvedList"/>
    <dgm:cxn modelId="{FCC32D9A-FF7E-465D-AF3A-38BB1FD14BDD}" type="presParOf" srcId="{72858038-F904-4B5F-A0FE-B2E0151265AE}" destId="{4F620878-0210-4C0F-BB05-AF602E45C1C1}" srcOrd="0" destOrd="0" presId="urn:microsoft.com/office/officeart/2008/layout/VerticalCurvedList"/>
    <dgm:cxn modelId="{2A5D4165-1169-4DD2-909C-B3B22D73B6A9}" type="presParOf" srcId="{FE1651DD-84C1-4F8E-B4F5-E6D152DF599E}" destId="{BDA8AF00-5BD3-4994-B246-13CF6F61E835}" srcOrd="3" destOrd="0" presId="urn:microsoft.com/office/officeart/2008/layout/VerticalCurvedList"/>
    <dgm:cxn modelId="{9B4B66C7-8153-47C4-A36C-E603DA069133}" type="presParOf" srcId="{FE1651DD-84C1-4F8E-B4F5-E6D152DF599E}" destId="{8799B3A9-F6EC-4B57-B506-F8B4FA2DE455}" srcOrd="4" destOrd="0" presId="urn:microsoft.com/office/officeart/2008/layout/VerticalCurvedList"/>
    <dgm:cxn modelId="{C09A4C28-B602-4231-973F-E743823BD803}" type="presParOf" srcId="{8799B3A9-F6EC-4B57-B506-F8B4FA2DE455}" destId="{D90BC4F1-29B1-44B4-A7C4-5E9679DEBCD4}" srcOrd="0" destOrd="0" presId="urn:microsoft.com/office/officeart/2008/layout/VerticalCurvedList"/>
    <dgm:cxn modelId="{B370A42A-3331-48B6-AF5C-E6FD31E9CE82}" type="presParOf" srcId="{FE1651DD-84C1-4F8E-B4F5-E6D152DF599E}" destId="{68AA147E-4E8E-4183-A296-373B9E99F7AA}" srcOrd="5" destOrd="0" presId="urn:microsoft.com/office/officeart/2008/layout/VerticalCurvedList"/>
    <dgm:cxn modelId="{B64E0ECE-BAC6-46A8-96EC-AE58E97DBCE9}" type="presParOf" srcId="{FE1651DD-84C1-4F8E-B4F5-E6D152DF599E}" destId="{869FBFC7-E54B-4232-9039-011EBDFD9F2F}" srcOrd="6" destOrd="0" presId="urn:microsoft.com/office/officeart/2008/layout/VerticalCurvedList"/>
    <dgm:cxn modelId="{DAA36BCE-FCDA-4428-B429-245C30BDBB60}" type="presParOf" srcId="{869FBFC7-E54B-4232-9039-011EBDFD9F2F}" destId="{2906CF05-46EF-4F37-9321-2BA9536D1238}" srcOrd="0" destOrd="0" presId="urn:microsoft.com/office/officeart/2008/layout/VerticalCurvedList"/>
    <dgm:cxn modelId="{4DCE8199-52A6-4FAF-8D8A-BF0DD5DA480B}" type="presParOf" srcId="{FE1651DD-84C1-4F8E-B4F5-E6D152DF599E}" destId="{4B485B40-6DF0-4974-8D87-FC1DE1E349F3}" srcOrd="7" destOrd="0" presId="urn:microsoft.com/office/officeart/2008/layout/VerticalCurvedList"/>
    <dgm:cxn modelId="{95397209-9D31-4DEE-821F-3712B90141F6}" type="presParOf" srcId="{FE1651DD-84C1-4F8E-B4F5-E6D152DF599E}" destId="{7E81CF4F-D1AF-4672-BCA0-CCB261C78068}" srcOrd="8" destOrd="0" presId="urn:microsoft.com/office/officeart/2008/layout/VerticalCurvedList"/>
    <dgm:cxn modelId="{465EC5CD-14BA-43FA-9826-989DC9F32564}" type="presParOf" srcId="{7E81CF4F-D1AF-4672-BCA0-CCB261C78068}" destId="{23F80EEF-8D6D-4408-AE17-6F00ABF149B2}" srcOrd="0" destOrd="0" presId="urn:microsoft.com/office/officeart/2008/layout/VerticalCurvedList"/>
    <dgm:cxn modelId="{BDEB087F-AEE7-43F3-A6E4-61967772CD39}" type="presParOf" srcId="{FE1651DD-84C1-4F8E-B4F5-E6D152DF599E}" destId="{FE95CD81-6029-495C-8718-C17DB4E6C34D}" srcOrd="9" destOrd="0" presId="urn:microsoft.com/office/officeart/2008/layout/VerticalCurvedList"/>
    <dgm:cxn modelId="{75A2546C-2DA9-4BC2-84FE-FBA82066ACCA}" type="presParOf" srcId="{FE1651DD-84C1-4F8E-B4F5-E6D152DF599E}" destId="{EAA3A4EE-8654-4E24-9507-52DD9008B88F}" srcOrd="10" destOrd="0" presId="urn:microsoft.com/office/officeart/2008/layout/VerticalCurvedList"/>
    <dgm:cxn modelId="{154EDD7E-C19B-4A59-8D91-D09B6CE599CA}" type="presParOf" srcId="{EAA3A4EE-8654-4E24-9507-52DD9008B88F}" destId="{FB0DEAB4-4840-4915-A432-69B92470371A}" srcOrd="0" destOrd="0" presId="urn:microsoft.com/office/officeart/2008/layout/VerticalCurvedList"/>
    <dgm:cxn modelId="{308B446D-0FB7-4156-A38E-A13F904E1517}" type="presParOf" srcId="{FE1651DD-84C1-4F8E-B4F5-E6D152DF599E}" destId="{4158378A-C131-4A06-920A-CF3E848CF4F2}" srcOrd="11" destOrd="0" presId="urn:microsoft.com/office/officeart/2008/layout/VerticalCurvedList"/>
    <dgm:cxn modelId="{0471C119-1EBE-44DA-990A-D108E78AAFE1}" type="presParOf" srcId="{FE1651DD-84C1-4F8E-B4F5-E6D152DF599E}" destId="{548C4316-69CA-4629-BE80-5F564197F4EE}" srcOrd="12" destOrd="0" presId="urn:microsoft.com/office/officeart/2008/layout/VerticalCurvedList"/>
    <dgm:cxn modelId="{F4DB4ED3-B612-478B-9DBD-F806CF46DBFC}" type="presParOf" srcId="{548C4316-69CA-4629-BE80-5F564197F4EE}" destId="{1BE676BA-C267-4903-BA72-6CC03A94E6DB}" srcOrd="0" destOrd="0" presId="urn:microsoft.com/office/officeart/2008/layout/VerticalCurvedList"/>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F53D46-BB3D-4F44-8B99-98B74871592F}"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N"/>
        </a:p>
      </dgm:t>
    </dgm:pt>
    <dgm:pt modelId="{55F6BD78-39BF-4B51-AA34-5270C49E1FDB}">
      <dgm:prSet phldrT="[Text]"/>
      <dgm:spPr/>
      <dgm:t>
        <a:bodyPr/>
        <a:lstStyle/>
        <a:p>
          <a:r>
            <a:rPr lang="en-US" b="0" i="0"/>
            <a:t>Business Intelligence and Fraud Analytics (BIFA)</a:t>
          </a:r>
          <a:endParaRPr lang="en-IN"/>
        </a:p>
      </dgm:t>
    </dgm:pt>
    <dgm:pt modelId="{87866298-B5A0-4114-A22A-B85054B0C619}" type="parTrans" cxnId="{EB0926C8-E28C-4A63-B2ED-3B0CEE177378}">
      <dgm:prSet/>
      <dgm:spPr/>
      <dgm:t>
        <a:bodyPr/>
        <a:lstStyle/>
        <a:p>
          <a:endParaRPr lang="en-IN"/>
        </a:p>
      </dgm:t>
    </dgm:pt>
    <dgm:pt modelId="{8BBD1C9C-491B-47A1-B9FD-FAB244A79718}" type="sibTrans" cxnId="{EB0926C8-E28C-4A63-B2ED-3B0CEE177378}">
      <dgm:prSet/>
      <dgm:spPr/>
      <dgm:t>
        <a:bodyPr/>
        <a:lstStyle/>
        <a:p>
          <a:endParaRPr lang="en-IN"/>
        </a:p>
      </dgm:t>
    </dgm:pt>
    <dgm:pt modelId="{7AB3A0E5-EB8C-4CD6-A7C1-3D3CAEFCD00C}">
      <dgm:prSet phldrT="[Text]"/>
      <dgm:spPr/>
      <dgm:t>
        <a:bodyPr/>
        <a:lstStyle/>
        <a:p>
          <a:r>
            <a:rPr lang="en-IN"/>
            <a:t>Advance Analytics in Indirect Taxation (ADVAIT)</a:t>
          </a:r>
        </a:p>
      </dgm:t>
    </dgm:pt>
    <dgm:pt modelId="{F127A644-7097-4AF8-89E1-C038C966891D}" type="parTrans" cxnId="{DB3C31BB-B0D8-4665-90CA-733377704195}">
      <dgm:prSet/>
      <dgm:spPr/>
      <dgm:t>
        <a:bodyPr/>
        <a:lstStyle/>
        <a:p>
          <a:endParaRPr lang="en-IN"/>
        </a:p>
      </dgm:t>
    </dgm:pt>
    <dgm:pt modelId="{B84E7CAD-0DB0-4239-A7CD-6C7028D87813}" type="sibTrans" cxnId="{DB3C31BB-B0D8-4665-90CA-733377704195}">
      <dgm:prSet/>
      <dgm:spPr/>
      <dgm:t>
        <a:bodyPr/>
        <a:lstStyle/>
        <a:p>
          <a:endParaRPr lang="en-IN"/>
        </a:p>
      </dgm:t>
    </dgm:pt>
    <dgm:pt modelId="{8FD993E0-5E62-433F-BF11-C27312D9D9D2}">
      <dgm:prSet phldrT="[Text]"/>
      <dgm:spPr/>
      <dgm:t>
        <a:bodyPr/>
        <a:lstStyle/>
        <a:p>
          <a:r>
            <a:rPr lang="en-IN" b="0" i="0"/>
            <a:t>GST Prime by NIC</a:t>
          </a:r>
          <a:endParaRPr lang="en-IN"/>
        </a:p>
      </dgm:t>
    </dgm:pt>
    <dgm:pt modelId="{C74F605A-E059-4DBE-B74E-1190B89E2AE3}" type="parTrans" cxnId="{D33F7B13-6E71-4C2B-A704-82AF24C59B58}">
      <dgm:prSet/>
      <dgm:spPr/>
      <dgm:t>
        <a:bodyPr/>
        <a:lstStyle/>
        <a:p>
          <a:endParaRPr lang="en-IN"/>
        </a:p>
      </dgm:t>
    </dgm:pt>
    <dgm:pt modelId="{F0571494-EFF0-441A-A80E-F857A2466ABC}" type="sibTrans" cxnId="{D33F7B13-6E71-4C2B-A704-82AF24C59B58}">
      <dgm:prSet/>
      <dgm:spPr/>
      <dgm:t>
        <a:bodyPr/>
        <a:lstStyle/>
        <a:p>
          <a:endParaRPr lang="en-IN"/>
        </a:p>
      </dgm:t>
    </dgm:pt>
    <dgm:pt modelId="{0179829E-7734-49E2-9871-B76298C44C10}">
      <dgm:prSet phldrT="[Text]"/>
      <dgm:spPr/>
      <dgm:t>
        <a:bodyPr/>
        <a:lstStyle/>
        <a:p>
          <a:r>
            <a:rPr lang="en-IN"/>
            <a:t>E-way Analytics</a:t>
          </a:r>
        </a:p>
      </dgm:t>
    </dgm:pt>
    <dgm:pt modelId="{60DFC27C-82FF-456C-8529-79A649F20EC5}" type="parTrans" cxnId="{845BF734-C0F3-427D-AEAF-F9A10985F3B6}">
      <dgm:prSet/>
      <dgm:spPr/>
      <dgm:t>
        <a:bodyPr/>
        <a:lstStyle/>
        <a:p>
          <a:endParaRPr lang="en-IN"/>
        </a:p>
      </dgm:t>
    </dgm:pt>
    <dgm:pt modelId="{320D07DE-2027-42A4-96D7-2734624D02BD}" type="sibTrans" cxnId="{845BF734-C0F3-427D-AEAF-F9A10985F3B6}">
      <dgm:prSet/>
      <dgm:spPr/>
      <dgm:t>
        <a:bodyPr/>
        <a:lstStyle/>
        <a:p>
          <a:endParaRPr lang="en-IN"/>
        </a:p>
      </dgm:t>
    </dgm:pt>
    <dgm:pt modelId="{9B352E6F-8D5D-41F2-BA76-787360835A36}">
      <dgm:prSet phldr="0"/>
      <dgm:spPr/>
      <dgm:t>
        <a:bodyPr/>
        <a:lstStyle/>
        <a:p>
          <a:pPr rtl="0"/>
          <a:r>
            <a:rPr lang="en-IN" b="0">
              <a:latin typeface="Calibri"/>
            </a:rPr>
            <a:t>Automation of </a:t>
          </a:r>
          <a:r>
            <a:rPr lang="en-IN" b="0"/>
            <a:t> </a:t>
          </a:r>
          <a:r>
            <a:rPr lang="en-IN" b="0">
              <a:latin typeface="Calibri"/>
            </a:rPr>
            <a:t>Central Excise &amp;</a:t>
          </a:r>
          <a:r>
            <a:rPr lang="en-IN" b="0"/>
            <a:t> </a:t>
          </a:r>
          <a:r>
            <a:rPr lang="en-IN" b="0">
              <a:latin typeface="Calibri"/>
            </a:rPr>
            <a:t>Service Tax - GST</a:t>
          </a:r>
          <a:r>
            <a:rPr lang="en-IN" b="1">
              <a:latin typeface="Calibri"/>
            </a:rPr>
            <a:t> </a:t>
          </a:r>
          <a:endParaRPr lang="en-IN" b="0">
            <a:latin typeface="Calibri"/>
          </a:endParaRPr>
        </a:p>
      </dgm:t>
    </dgm:pt>
    <dgm:pt modelId="{A665A7DC-E2D0-4852-BE09-FAB4DEA9BD47}" type="parTrans" cxnId="{F5F797E0-F407-4EA7-B0B2-48568B284694}">
      <dgm:prSet/>
      <dgm:spPr/>
      <dgm:t>
        <a:bodyPr/>
        <a:lstStyle/>
        <a:p>
          <a:endParaRPr lang="en-IN"/>
        </a:p>
      </dgm:t>
    </dgm:pt>
    <dgm:pt modelId="{3C5D91E1-04FC-473E-BFA3-F8556724307C}" type="sibTrans" cxnId="{F5F797E0-F407-4EA7-B0B2-48568B284694}">
      <dgm:prSet/>
      <dgm:spPr/>
      <dgm:t>
        <a:bodyPr/>
        <a:lstStyle/>
        <a:p>
          <a:endParaRPr lang="en-IN"/>
        </a:p>
      </dgm:t>
    </dgm:pt>
    <dgm:pt modelId="{00C17378-2BDB-431E-9CED-A46C7CDE89F5}" type="pres">
      <dgm:prSet presAssocID="{D0F53D46-BB3D-4F44-8B99-98B74871592F}" presName="Name0" presStyleCnt="0">
        <dgm:presLayoutVars>
          <dgm:dir/>
          <dgm:resizeHandles val="exact"/>
        </dgm:presLayoutVars>
      </dgm:prSet>
      <dgm:spPr/>
    </dgm:pt>
    <dgm:pt modelId="{9DA1CEEB-A837-4B08-9C0C-1876737F4E4C}" type="pres">
      <dgm:prSet presAssocID="{D0F53D46-BB3D-4F44-8B99-98B74871592F}" presName="cycle" presStyleCnt="0"/>
      <dgm:spPr/>
    </dgm:pt>
    <dgm:pt modelId="{61E4961C-16C0-4D6B-9A4E-ADA67E757BC3}" type="pres">
      <dgm:prSet presAssocID="{55F6BD78-39BF-4B51-AA34-5270C49E1FDB}" presName="nodeFirstNode" presStyleLbl="node1" presStyleIdx="0" presStyleCnt="5">
        <dgm:presLayoutVars>
          <dgm:bulletEnabled val="1"/>
        </dgm:presLayoutVars>
      </dgm:prSet>
      <dgm:spPr/>
    </dgm:pt>
    <dgm:pt modelId="{29DF20BF-EF1B-4468-990C-985F7142740C}" type="pres">
      <dgm:prSet presAssocID="{8BBD1C9C-491B-47A1-B9FD-FAB244A79718}" presName="sibTransFirstNode" presStyleLbl="bgShp" presStyleIdx="0" presStyleCnt="1"/>
      <dgm:spPr/>
    </dgm:pt>
    <dgm:pt modelId="{B70AFCA1-C0E6-4497-8B84-41814F4E0C50}" type="pres">
      <dgm:prSet presAssocID="{7AB3A0E5-EB8C-4CD6-A7C1-3D3CAEFCD00C}" presName="nodeFollowingNodes" presStyleLbl="node1" presStyleIdx="1" presStyleCnt="5">
        <dgm:presLayoutVars>
          <dgm:bulletEnabled val="1"/>
        </dgm:presLayoutVars>
      </dgm:prSet>
      <dgm:spPr/>
    </dgm:pt>
    <dgm:pt modelId="{4C6E538B-4696-481F-B7A3-967D88E8A86A}" type="pres">
      <dgm:prSet presAssocID="{8FD993E0-5E62-433F-BF11-C27312D9D9D2}" presName="nodeFollowingNodes" presStyleLbl="node1" presStyleIdx="2" presStyleCnt="5" custRadScaleRad="107803" custRadScaleInc="-11283">
        <dgm:presLayoutVars>
          <dgm:bulletEnabled val="1"/>
        </dgm:presLayoutVars>
      </dgm:prSet>
      <dgm:spPr/>
    </dgm:pt>
    <dgm:pt modelId="{E7763F2C-F78F-4876-A049-17302054FB7E}" type="pres">
      <dgm:prSet presAssocID="{0179829E-7734-49E2-9871-B76298C44C10}" presName="nodeFollowingNodes" presStyleLbl="node1" presStyleIdx="3" presStyleCnt="5" custRadScaleRad="99829" custRadScaleInc="9058">
        <dgm:presLayoutVars>
          <dgm:bulletEnabled val="1"/>
        </dgm:presLayoutVars>
      </dgm:prSet>
      <dgm:spPr/>
    </dgm:pt>
    <dgm:pt modelId="{CC52F294-5B46-4D88-BF5D-1674D8635AD2}" type="pres">
      <dgm:prSet presAssocID="{9B352E6F-8D5D-41F2-BA76-787360835A36}" presName="nodeFollowingNodes" presStyleLbl="node1" presStyleIdx="4" presStyleCnt="5">
        <dgm:presLayoutVars>
          <dgm:bulletEnabled val="1"/>
        </dgm:presLayoutVars>
      </dgm:prSet>
      <dgm:spPr/>
    </dgm:pt>
  </dgm:ptLst>
  <dgm:cxnLst>
    <dgm:cxn modelId="{2538510B-E315-44FE-9337-71DDFFF8E032}" type="presOf" srcId="{D0F53D46-BB3D-4F44-8B99-98B74871592F}" destId="{00C17378-2BDB-431E-9CED-A46C7CDE89F5}" srcOrd="0" destOrd="0" presId="urn:microsoft.com/office/officeart/2005/8/layout/cycle3"/>
    <dgm:cxn modelId="{D33F7B13-6E71-4C2B-A704-82AF24C59B58}" srcId="{D0F53D46-BB3D-4F44-8B99-98B74871592F}" destId="{8FD993E0-5E62-433F-BF11-C27312D9D9D2}" srcOrd="2" destOrd="0" parTransId="{C74F605A-E059-4DBE-B74E-1190B89E2AE3}" sibTransId="{F0571494-EFF0-441A-A80E-F857A2466ABC}"/>
    <dgm:cxn modelId="{845BF734-C0F3-427D-AEAF-F9A10985F3B6}" srcId="{D0F53D46-BB3D-4F44-8B99-98B74871592F}" destId="{0179829E-7734-49E2-9871-B76298C44C10}" srcOrd="3" destOrd="0" parTransId="{60DFC27C-82FF-456C-8529-79A649F20EC5}" sibTransId="{320D07DE-2027-42A4-96D7-2734624D02BD}"/>
    <dgm:cxn modelId="{E9B8A250-674A-40A4-8ECB-65BD8A221BE6}" type="presOf" srcId="{8BBD1C9C-491B-47A1-B9FD-FAB244A79718}" destId="{29DF20BF-EF1B-4468-990C-985F7142740C}" srcOrd="0" destOrd="0" presId="urn:microsoft.com/office/officeart/2005/8/layout/cycle3"/>
    <dgm:cxn modelId="{1585CEA8-06BA-4FD2-8888-8AC421EAF437}" type="presOf" srcId="{55F6BD78-39BF-4B51-AA34-5270C49E1FDB}" destId="{61E4961C-16C0-4D6B-9A4E-ADA67E757BC3}" srcOrd="0" destOrd="0" presId="urn:microsoft.com/office/officeart/2005/8/layout/cycle3"/>
    <dgm:cxn modelId="{31AFFFB5-4653-4DC4-B45D-0AF0BC5C8DB3}" type="presOf" srcId="{9B352E6F-8D5D-41F2-BA76-787360835A36}" destId="{CC52F294-5B46-4D88-BF5D-1674D8635AD2}" srcOrd="0" destOrd="0" presId="urn:microsoft.com/office/officeart/2005/8/layout/cycle3"/>
    <dgm:cxn modelId="{DB3C31BB-B0D8-4665-90CA-733377704195}" srcId="{D0F53D46-BB3D-4F44-8B99-98B74871592F}" destId="{7AB3A0E5-EB8C-4CD6-A7C1-3D3CAEFCD00C}" srcOrd="1" destOrd="0" parTransId="{F127A644-7097-4AF8-89E1-C038C966891D}" sibTransId="{B84E7CAD-0DB0-4239-A7CD-6C7028D87813}"/>
    <dgm:cxn modelId="{EB0926C8-E28C-4A63-B2ED-3B0CEE177378}" srcId="{D0F53D46-BB3D-4F44-8B99-98B74871592F}" destId="{55F6BD78-39BF-4B51-AA34-5270C49E1FDB}" srcOrd="0" destOrd="0" parTransId="{87866298-B5A0-4114-A22A-B85054B0C619}" sibTransId="{8BBD1C9C-491B-47A1-B9FD-FAB244A79718}"/>
    <dgm:cxn modelId="{F5F797E0-F407-4EA7-B0B2-48568B284694}" srcId="{D0F53D46-BB3D-4F44-8B99-98B74871592F}" destId="{9B352E6F-8D5D-41F2-BA76-787360835A36}" srcOrd="4" destOrd="0" parTransId="{A665A7DC-E2D0-4852-BE09-FAB4DEA9BD47}" sibTransId="{3C5D91E1-04FC-473E-BFA3-F8556724307C}"/>
    <dgm:cxn modelId="{63B64CE4-2C55-4C41-BD85-1143D91FB60B}" type="presOf" srcId="{0179829E-7734-49E2-9871-B76298C44C10}" destId="{E7763F2C-F78F-4876-A049-17302054FB7E}" srcOrd="0" destOrd="0" presId="urn:microsoft.com/office/officeart/2005/8/layout/cycle3"/>
    <dgm:cxn modelId="{A46E90EE-74AC-437F-857C-738E1456D571}" type="presOf" srcId="{7AB3A0E5-EB8C-4CD6-A7C1-3D3CAEFCD00C}" destId="{B70AFCA1-C0E6-4497-8B84-41814F4E0C50}" srcOrd="0" destOrd="0" presId="urn:microsoft.com/office/officeart/2005/8/layout/cycle3"/>
    <dgm:cxn modelId="{0C2FE8F1-844D-423E-8E24-674077CEFEC4}" type="presOf" srcId="{8FD993E0-5E62-433F-BF11-C27312D9D9D2}" destId="{4C6E538B-4696-481F-B7A3-967D88E8A86A}" srcOrd="0" destOrd="0" presId="urn:microsoft.com/office/officeart/2005/8/layout/cycle3"/>
    <dgm:cxn modelId="{608D981B-DB0E-4D28-83EB-0CD33AA6F979}" type="presParOf" srcId="{00C17378-2BDB-431E-9CED-A46C7CDE89F5}" destId="{9DA1CEEB-A837-4B08-9C0C-1876737F4E4C}" srcOrd="0" destOrd="0" presId="urn:microsoft.com/office/officeart/2005/8/layout/cycle3"/>
    <dgm:cxn modelId="{AEB068AD-36F9-4759-A0FE-DDA80A9185D6}" type="presParOf" srcId="{9DA1CEEB-A837-4B08-9C0C-1876737F4E4C}" destId="{61E4961C-16C0-4D6B-9A4E-ADA67E757BC3}" srcOrd="0" destOrd="0" presId="urn:microsoft.com/office/officeart/2005/8/layout/cycle3"/>
    <dgm:cxn modelId="{402F0299-9AFC-4E4F-B3C0-13401CC2D2B7}" type="presParOf" srcId="{9DA1CEEB-A837-4B08-9C0C-1876737F4E4C}" destId="{29DF20BF-EF1B-4468-990C-985F7142740C}" srcOrd="1" destOrd="0" presId="urn:microsoft.com/office/officeart/2005/8/layout/cycle3"/>
    <dgm:cxn modelId="{887B945D-0A23-49DF-85D3-0FF0EA7A00BC}" type="presParOf" srcId="{9DA1CEEB-A837-4B08-9C0C-1876737F4E4C}" destId="{B70AFCA1-C0E6-4497-8B84-41814F4E0C50}" srcOrd="2" destOrd="0" presId="urn:microsoft.com/office/officeart/2005/8/layout/cycle3"/>
    <dgm:cxn modelId="{EDA02461-A103-4B79-910F-43467C937132}" type="presParOf" srcId="{9DA1CEEB-A837-4B08-9C0C-1876737F4E4C}" destId="{4C6E538B-4696-481F-B7A3-967D88E8A86A}" srcOrd="3" destOrd="0" presId="urn:microsoft.com/office/officeart/2005/8/layout/cycle3"/>
    <dgm:cxn modelId="{91C9CBC2-546E-4E73-B98D-FDEC251B78E2}" type="presParOf" srcId="{9DA1CEEB-A837-4B08-9C0C-1876737F4E4C}" destId="{E7763F2C-F78F-4876-A049-17302054FB7E}" srcOrd="4" destOrd="0" presId="urn:microsoft.com/office/officeart/2005/8/layout/cycle3"/>
    <dgm:cxn modelId="{846C6392-08B4-48D2-B42B-6B5CFFF0688C}" type="presParOf" srcId="{9DA1CEEB-A837-4B08-9C0C-1876737F4E4C}" destId="{CC52F294-5B46-4D88-BF5D-1674D8635A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3819-5F2A-4A31-ACC9-117E96AAB5E6}">
      <dsp:nvSpPr>
        <dsp:cNvPr id="0" name=""/>
        <dsp:cNvSpPr/>
      </dsp:nvSpPr>
      <dsp:spPr>
        <a:xfrm>
          <a:off x="4995101" y="2346296"/>
          <a:ext cx="3534070" cy="613351"/>
        </a:xfrm>
        <a:custGeom>
          <a:avLst/>
          <a:gdLst/>
          <a:ahLst/>
          <a:cxnLst/>
          <a:rect l="0" t="0" r="0" b="0"/>
          <a:pathLst>
            <a:path>
              <a:moveTo>
                <a:pt x="0" y="0"/>
              </a:moveTo>
              <a:lnTo>
                <a:pt x="0" y="306675"/>
              </a:lnTo>
              <a:lnTo>
                <a:pt x="3534070" y="306675"/>
              </a:lnTo>
              <a:lnTo>
                <a:pt x="3534070" y="613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DAD63-91AD-4777-96AB-07E222078BDF}">
      <dsp:nvSpPr>
        <dsp:cNvPr id="0" name=""/>
        <dsp:cNvSpPr/>
      </dsp:nvSpPr>
      <dsp:spPr>
        <a:xfrm>
          <a:off x="4949381" y="2346296"/>
          <a:ext cx="91440" cy="613351"/>
        </a:xfrm>
        <a:custGeom>
          <a:avLst/>
          <a:gdLst/>
          <a:ahLst/>
          <a:cxnLst/>
          <a:rect l="0" t="0" r="0" b="0"/>
          <a:pathLst>
            <a:path>
              <a:moveTo>
                <a:pt x="45720" y="0"/>
              </a:moveTo>
              <a:lnTo>
                <a:pt x="45720" y="613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6E393-0A17-4272-AEDD-E2E71658CD00}">
      <dsp:nvSpPr>
        <dsp:cNvPr id="0" name=""/>
        <dsp:cNvSpPr/>
      </dsp:nvSpPr>
      <dsp:spPr>
        <a:xfrm>
          <a:off x="1461030" y="2346296"/>
          <a:ext cx="3534070" cy="613351"/>
        </a:xfrm>
        <a:custGeom>
          <a:avLst/>
          <a:gdLst/>
          <a:ahLst/>
          <a:cxnLst/>
          <a:rect l="0" t="0" r="0" b="0"/>
          <a:pathLst>
            <a:path>
              <a:moveTo>
                <a:pt x="3534070" y="0"/>
              </a:moveTo>
              <a:lnTo>
                <a:pt x="3534070" y="306675"/>
              </a:lnTo>
              <a:lnTo>
                <a:pt x="0" y="306675"/>
              </a:lnTo>
              <a:lnTo>
                <a:pt x="0" y="613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B7DF5-83AA-48EA-8261-99A25870D2CE}">
      <dsp:nvSpPr>
        <dsp:cNvPr id="0" name=""/>
        <dsp:cNvSpPr/>
      </dsp:nvSpPr>
      <dsp:spPr>
        <a:xfrm>
          <a:off x="4264921" y="885937"/>
          <a:ext cx="1460359" cy="146035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1C1F6-0203-4AC2-B4C2-288F0935FD03}">
      <dsp:nvSpPr>
        <dsp:cNvPr id="0" name=""/>
        <dsp:cNvSpPr/>
      </dsp:nvSpPr>
      <dsp:spPr>
        <a:xfrm>
          <a:off x="4264921" y="885937"/>
          <a:ext cx="1460359" cy="146035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2E18F-8EC8-49B7-AE39-0A0B54660068}">
      <dsp:nvSpPr>
        <dsp:cNvPr id="0" name=""/>
        <dsp:cNvSpPr/>
      </dsp:nvSpPr>
      <dsp:spPr>
        <a:xfrm>
          <a:off x="3534741" y="1148801"/>
          <a:ext cx="2920719" cy="9346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a:t>Penal Consequences</a:t>
          </a:r>
        </a:p>
      </dsp:txBody>
      <dsp:txXfrm>
        <a:off x="3534741" y="1148801"/>
        <a:ext cx="2920719" cy="934630"/>
      </dsp:txXfrm>
    </dsp:sp>
    <dsp:sp modelId="{13345E3D-4B81-4D2F-822C-FDA4B4327430}">
      <dsp:nvSpPr>
        <dsp:cNvPr id="0" name=""/>
        <dsp:cNvSpPr/>
      </dsp:nvSpPr>
      <dsp:spPr>
        <a:xfrm>
          <a:off x="730850" y="2959648"/>
          <a:ext cx="1460359" cy="146035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45832-7C9B-48EE-82B8-B5E40A29AF46}">
      <dsp:nvSpPr>
        <dsp:cNvPr id="0" name=""/>
        <dsp:cNvSpPr/>
      </dsp:nvSpPr>
      <dsp:spPr>
        <a:xfrm>
          <a:off x="730850" y="2959648"/>
          <a:ext cx="1460359" cy="146035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2F998-3F87-4F9A-9016-AF2B795C2A10}">
      <dsp:nvSpPr>
        <dsp:cNvPr id="0" name=""/>
        <dsp:cNvSpPr/>
      </dsp:nvSpPr>
      <dsp:spPr>
        <a:xfrm>
          <a:off x="670" y="3222512"/>
          <a:ext cx="2920719" cy="9346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a:t>Issuer of Fake Invoices</a:t>
          </a:r>
        </a:p>
      </dsp:txBody>
      <dsp:txXfrm>
        <a:off x="670" y="3222512"/>
        <a:ext cx="2920719" cy="934630"/>
      </dsp:txXfrm>
    </dsp:sp>
    <dsp:sp modelId="{1A670BC0-878D-4EEF-A04E-6F4A7309817F}">
      <dsp:nvSpPr>
        <dsp:cNvPr id="0" name=""/>
        <dsp:cNvSpPr/>
      </dsp:nvSpPr>
      <dsp:spPr>
        <a:xfrm>
          <a:off x="4264921" y="2959648"/>
          <a:ext cx="1460359" cy="146035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4CC6D-DA58-4924-A615-519779DEB538}">
      <dsp:nvSpPr>
        <dsp:cNvPr id="0" name=""/>
        <dsp:cNvSpPr/>
      </dsp:nvSpPr>
      <dsp:spPr>
        <a:xfrm>
          <a:off x="4264921" y="2959648"/>
          <a:ext cx="1460359" cy="146035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EC602-D50F-4091-84A0-A06E2187311B}">
      <dsp:nvSpPr>
        <dsp:cNvPr id="0" name=""/>
        <dsp:cNvSpPr/>
      </dsp:nvSpPr>
      <dsp:spPr>
        <a:xfrm>
          <a:off x="3534741" y="3222512"/>
          <a:ext cx="2920719" cy="9346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a:t>Receiver of Fake Invoice</a:t>
          </a:r>
        </a:p>
      </dsp:txBody>
      <dsp:txXfrm>
        <a:off x="3534741" y="3222512"/>
        <a:ext cx="2920719" cy="934630"/>
      </dsp:txXfrm>
    </dsp:sp>
    <dsp:sp modelId="{20F4494B-7077-4DBD-B2DA-CB0C36CD03B7}">
      <dsp:nvSpPr>
        <dsp:cNvPr id="0" name=""/>
        <dsp:cNvSpPr/>
      </dsp:nvSpPr>
      <dsp:spPr>
        <a:xfrm>
          <a:off x="7798991" y="2959648"/>
          <a:ext cx="1460359" cy="146035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6A4F2-6202-4717-8E44-F55D5CC1F7F2}">
      <dsp:nvSpPr>
        <dsp:cNvPr id="0" name=""/>
        <dsp:cNvSpPr/>
      </dsp:nvSpPr>
      <dsp:spPr>
        <a:xfrm>
          <a:off x="7798991" y="2959648"/>
          <a:ext cx="1460359" cy="146035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7810A-510D-469C-9F50-5968D23F0595}">
      <dsp:nvSpPr>
        <dsp:cNvPr id="0" name=""/>
        <dsp:cNvSpPr/>
      </dsp:nvSpPr>
      <dsp:spPr>
        <a:xfrm>
          <a:off x="7068811" y="3222512"/>
          <a:ext cx="2920719" cy="9346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a:t>Any Other Person facilitating such supply</a:t>
          </a:r>
        </a:p>
      </dsp:txBody>
      <dsp:txXfrm>
        <a:off x="7068811" y="3222512"/>
        <a:ext cx="2920719" cy="934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2CE51-7B24-47CB-97B6-E496797FF61A}">
      <dsp:nvSpPr>
        <dsp:cNvPr id="0" name=""/>
        <dsp:cNvSpPr/>
      </dsp:nvSpPr>
      <dsp:spPr>
        <a:xfrm>
          <a:off x="502824" y="0"/>
          <a:ext cx="5698681" cy="10024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81921-CD11-454F-9629-7F814570BE65}">
      <dsp:nvSpPr>
        <dsp:cNvPr id="0" name=""/>
        <dsp:cNvSpPr/>
      </dsp:nvSpPr>
      <dsp:spPr>
        <a:xfrm>
          <a:off x="1173257" y="300747"/>
          <a:ext cx="4357815" cy="400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kern="1200" dirty="0"/>
            <a:t>ISSUER OF FAKE INVOICE </a:t>
          </a:r>
        </a:p>
      </dsp:txBody>
      <dsp:txXfrm>
        <a:off x="1192832" y="320322"/>
        <a:ext cx="4318665" cy="361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2CE51-7B24-47CB-97B6-E496797FF61A}">
      <dsp:nvSpPr>
        <dsp:cNvPr id="0" name=""/>
        <dsp:cNvSpPr/>
      </dsp:nvSpPr>
      <dsp:spPr>
        <a:xfrm>
          <a:off x="502824" y="0"/>
          <a:ext cx="5698681" cy="10024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81921-CD11-454F-9629-7F814570BE65}">
      <dsp:nvSpPr>
        <dsp:cNvPr id="0" name=""/>
        <dsp:cNvSpPr/>
      </dsp:nvSpPr>
      <dsp:spPr>
        <a:xfrm>
          <a:off x="1246586" y="300747"/>
          <a:ext cx="4211157" cy="400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u="sng" kern="1200" dirty="0"/>
            <a:t>Receiver of fake invoice </a:t>
          </a:r>
          <a:endParaRPr lang="en-IN" sz="3200" kern="1200" dirty="0"/>
        </a:p>
      </dsp:txBody>
      <dsp:txXfrm>
        <a:off x="1266161" y="320322"/>
        <a:ext cx="4172007" cy="361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2CE51-7B24-47CB-97B6-E496797FF61A}">
      <dsp:nvSpPr>
        <dsp:cNvPr id="0" name=""/>
        <dsp:cNvSpPr/>
      </dsp:nvSpPr>
      <dsp:spPr>
        <a:xfrm>
          <a:off x="418031" y="0"/>
          <a:ext cx="10057131" cy="16457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81921-CD11-454F-9629-7F814570BE65}">
      <dsp:nvSpPr>
        <dsp:cNvPr id="0" name=""/>
        <dsp:cNvSpPr/>
      </dsp:nvSpPr>
      <dsp:spPr>
        <a:xfrm>
          <a:off x="491313" y="398892"/>
          <a:ext cx="8811511" cy="752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u="sng" kern="1200" dirty="0"/>
            <a:t>Any other person facilitating such fake invoice transactions </a:t>
          </a:r>
          <a:endParaRPr lang="en-IN" sz="2800" kern="1200" dirty="0"/>
        </a:p>
      </dsp:txBody>
      <dsp:txXfrm>
        <a:off x="528034" y="435613"/>
        <a:ext cx="8738069" cy="678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8810D-24CC-4AC4-9729-18C903AF7AB2}">
      <dsp:nvSpPr>
        <dsp:cNvPr id="0" name=""/>
        <dsp:cNvSpPr/>
      </dsp:nvSpPr>
      <dsp:spPr>
        <a:xfrm>
          <a:off x="-5663050" y="-866880"/>
          <a:ext cx="6742371" cy="6742371"/>
        </a:xfrm>
        <a:prstGeom prst="blockArc">
          <a:avLst>
            <a:gd name="adj1" fmla="val 18900000"/>
            <a:gd name="adj2" fmla="val 2700000"/>
            <a:gd name="adj3" fmla="val 32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C5D0B-547F-4EBB-B265-1A294BA2FA88}">
      <dsp:nvSpPr>
        <dsp:cNvPr id="0" name=""/>
        <dsp:cNvSpPr/>
      </dsp:nvSpPr>
      <dsp:spPr>
        <a:xfrm>
          <a:off x="402206" y="263753"/>
          <a:ext cx="10536303"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IN" sz="2400" kern="1200"/>
            <a:t>Improving Tax Administration and Compliance</a:t>
          </a:r>
        </a:p>
      </dsp:txBody>
      <dsp:txXfrm>
        <a:off x="402206" y="263753"/>
        <a:ext cx="10536303" cy="527306"/>
      </dsp:txXfrm>
    </dsp:sp>
    <dsp:sp modelId="{4F620878-0210-4C0F-BB05-AF602E45C1C1}">
      <dsp:nvSpPr>
        <dsp:cNvPr id="0" name=""/>
        <dsp:cNvSpPr/>
      </dsp:nvSpPr>
      <dsp:spPr>
        <a:xfrm>
          <a:off x="72639" y="197840"/>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8AF00-5BD3-4994-B246-13CF6F61E835}">
      <dsp:nvSpPr>
        <dsp:cNvPr id="0" name=""/>
        <dsp:cNvSpPr/>
      </dsp:nvSpPr>
      <dsp:spPr>
        <a:xfrm>
          <a:off x="835951" y="1054612"/>
          <a:ext cx="10102557"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None/>
          </a:pPr>
          <a:r>
            <a:rPr lang="en-IN" sz="2400" kern="1200"/>
            <a:t>Detecting Tax Evasion and Fraud</a:t>
          </a:r>
        </a:p>
      </dsp:txBody>
      <dsp:txXfrm>
        <a:off x="835951" y="1054612"/>
        <a:ext cx="10102557" cy="527306"/>
      </dsp:txXfrm>
    </dsp:sp>
    <dsp:sp modelId="{D90BC4F1-29B1-44B4-A7C4-5E9679DEBCD4}">
      <dsp:nvSpPr>
        <dsp:cNvPr id="0" name=""/>
        <dsp:cNvSpPr/>
      </dsp:nvSpPr>
      <dsp:spPr>
        <a:xfrm>
          <a:off x="506385" y="988699"/>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A147E-4E8E-4183-A296-373B9E99F7AA}">
      <dsp:nvSpPr>
        <dsp:cNvPr id="0" name=""/>
        <dsp:cNvSpPr/>
      </dsp:nvSpPr>
      <dsp:spPr>
        <a:xfrm>
          <a:off x="1034292" y="1845472"/>
          <a:ext cx="9904216"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IN" sz="2400" kern="1200"/>
            <a:t>Data Sharing and Collaboration</a:t>
          </a:r>
        </a:p>
      </dsp:txBody>
      <dsp:txXfrm>
        <a:off x="1034292" y="1845472"/>
        <a:ext cx="9904216" cy="527306"/>
      </dsp:txXfrm>
    </dsp:sp>
    <dsp:sp modelId="{2906CF05-46EF-4F37-9321-2BA9536D1238}">
      <dsp:nvSpPr>
        <dsp:cNvPr id="0" name=""/>
        <dsp:cNvSpPr/>
      </dsp:nvSpPr>
      <dsp:spPr>
        <a:xfrm>
          <a:off x="704726" y="1779559"/>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85B40-6DF0-4974-8D87-FC1DE1E349F3}">
      <dsp:nvSpPr>
        <dsp:cNvPr id="0" name=""/>
        <dsp:cNvSpPr/>
      </dsp:nvSpPr>
      <dsp:spPr>
        <a:xfrm>
          <a:off x="1034292" y="2635831"/>
          <a:ext cx="9904216"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IN" sz="2400" kern="1200"/>
            <a:t>Data-Driven Policy Making</a:t>
          </a:r>
        </a:p>
      </dsp:txBody>
      <dsp:txXfrm>
        <a:off x="1034292" y="2635831"/>
        <a:ext cx="9904216" cy="527306"/>
      </dsp:txXfrm>
    </dsp:sp>
    <dsp:sp modelId="{23F80EEF-8D6D-4408-AE17-6F00ABF149B2}">
      <dsp:nvSpPr>
        <dsp:cNvPr id="0" name=""/>
        <dsp:cNvSpPr/>
      </dsp:nvSpPr>
      <dsp:spPr>
        <a:xfrm>
          <a:off x="704726" y="2569917"/>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5CD81-6029-495C-8718-C17DB4E6C34D}">
      <dsp:nvSpPr>
        <dsp:cNvPr id="0" name=""/>
        <dsp:cNvSpPr/>
      </dsp:nvSpPr>
      <dsp:spPr>
        <a:xfrm>
          <a:off x="835951" y="3426690"/>
          <a:ext cx="10102557"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IN" sz="2400" kern="1200"/>
            <a:t>Real-Time Monitoring</a:t>
          </a:r>
        </a:p>
      </dsp:txBody>
      <dsp:txXfrm>
        <a:off x="835951" y="3426690"/>
        <a:ext cx="10102557" cy="527306"/>
      </dsp:txXfrm>
    </dsp:sp>
    <dsp:sp modelId="{FB0DEAB4-4840-4915-A432-69B92470371A}">
      <dsp:nvSpPr>
        <dsp:cNvPr id="0" name=""/>
        <dsp:cNvSpPr/>
      </dsp:nvSpPr>
      <dsp:spPr>
        <a:xfrm>
          <a:off x="506385" y="3360777"/>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8378A-C131-4A06-920A-CF3E848CF4F2}">
      <dsp:nvSpPr>
        <dsp:cNvPr id="0" name=""/>
        <dsp:cNvSpPr/>
      </dsp:nvSpPr>
      <dsp:spPr>
        <a:xfrm>
          <a:off x="402206" y="4217550"/>
          <a:ext cx="10536303" cy="527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50" tIns="60960" rIns="60960" bIns="60960" numCol="1" spcCol="1270" anchor="ctr"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IN" sz="2400" kern="1200"/>
            <a:t>Predictive Analysis</a:t>
          </a:r>
        </a:p>
      </dsp:txBody>
      <dsp:txXfrm>
        <a:off x="402206" y="4217550"/>
        <a:ext cx="10536303" cy="527306"/>
      </dsp:txXfrm>
    </dsp:sp>
    <dsp:sp modelId="{1BE676BA-C267-4903-BA72-6CC03A94E6DB}">
      <dsp:nvSpPr>
        <dsp:cNvPr id="0" name=""/>
        <dsp:cNvSpPr/>
      </dsp:nvSpPr>
      <dsp:spPr>
        <a:xfrm>
          <a:off x="72639" y="4151636"/>
          <a:ext cx="659133" cy="6591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F20BF-EF1B-4468-990C-985F7142740C}">
      <dsp:nvSpPr>
        <dsp:cNvPr id="0" name=""/>
        <dsp:cNvSpPr/>
      </dsp:nvSpPr>
      <dsp:spPr>
        <a:xfrm>
          <a:off x="2739615" y="-38445"/>
          <a:ext cx="5720899" cy="5720899"/>
        </a:xfrm>
        <a:prstGeom prst="circularArrow">
          <a:avLst>
            <a:gd name="adj1" fmla="val 5544"/>
            <a:gd name="adj2" fmla="val 330680"/>
            <a:gd name="adj3" fmla="val 13727697"/>
            <a:gd name="adj4" fmla="val 17415386"/>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4961C-16C0-4D6B-9A4E-ADA67E757BC3}">
      <dsp:nvSpPr>
        <dsp:cNvPr id="0" name=""/>
        <dsp:cNvSpPr/>
      </dsp:nvSpPr>
      <dsp:spPr>
        <a:xfrm>
          <a:off x="4232861" y="1080"/>
          <a:ext cx="2734406" cy="13672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Business Intelligence and Fraud Analytics (BIFA)</a:t>
          </a:r>
          <a:endParaRPr lang="en-IN" sz="2200" kern="1200"/>
        </a:p>
      </dsp:txBody>
      <dsp:txXfrm>
        <a:off x="4299602" y="67821"/>
        <a:ext cx="2600924" cy="1233721"/>
      </dsp:txXfrm>
    </dsp:sp>
    <dsp:sp modelId="{B70AFCA1-C0E6-4497-8B84-41814F4E0C50}">
      <dsp:nvSpPr>
        <dsp:cNvPr id="0" name=""/>
        <dsp:cNvSpPr/>
      </dsp:nvSpPr>
      <dsp:spPr>
        <a:xfrm>
          <a:off x="6553074" y="1686814"/>
          <a:ext cx="2734406" cy="13672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Advance Analytics in Indirect Taxation (ADVAIT)</a:t>
          </a:r>
        </a:p>
      </dsp:txBody>
      <dsp:txXfrm>
        <a:off x="6619815" y="1753555"/>
        <a:ext cx="2600924" cy="1233721"/>
      </dsp:txXfrm>
    </dsp:sp>
    <dsp:sp modelId="{4C6E538B-4696-481F-B7A3-967D88E8A86A}">
      <dsp:nvSpPr>
        <dsp:cNvPr id="0" name=""/>
        <dsp:cNvSpPr/>
      </dsp:nvSpPr>
      <dsp:spPr>
        <a:xfrm>
          <a:off x="6018760" y="4371332"/>
          <a:ext cx="2734406" cy="13672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i="0" kern="1200"/>
            <a:t>GST Prime by NIC</a:t>
          </a:r>
          <a:endParaRPr lang="en-IN" sz="2200" kern="1200"/>
        </a:p>
      </dsp:txBody>
      <dsp:txXfrm>
        <a:off x="6085501" y="4438073"/>
        <a:ext cx="2600924" cy="1233721"/>
      </dsp:txXfrm>
    </dsp:sp>
    <dsp:sp modelId="{E7763F2C-F78F-4876-A049-17302054FB7E}">
      <dsp:nvSpPr>
        <dsp:cNvPr id="0" name=""/>
        <dsp:cNvSpPr/>
      </dsp:nvSpPr>
      <dsp:spPr>
        <a:xfrm>
          <a:off x="2621164" y="4266572"/>
          <a:ext cx="2734406" cy="13672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E-way Analytics</a:t>
          </a:r>
        </a:p>
      </dsp:txBody>
      <dsp:txXfrm>
        <a:off x="2687905" y="4333313"/>
        <a:ext cx="2600924" cy="1233721"/>
      </dsp:txXfrm>
    </dsp:sp>
    <dsp:sp modelId="{CC52F294-5B46-4D88-BF5D-1674D8635AD2}">
      <dsp:nvSpPr>
        <dsp:cNvPr id="0" name=""/>
        <dsp:cNvSpPr/>
      </dsp:nvSpPr>
      <dsp:spPr>
        <a:xfrm>
          <a:off x="1912648" y="1686814"/>
          <a:ext cx="2734406" cy="13672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IN" sz="2200" b="0" kern="1200">
              <a:latin typeface="Calibri"/>
            </a:rPr>
            <a:t>Automation of </a:t>
          </a:r>
          <a:r>
            <a:rPr lang="en-IN" sz="2200" b="0" kern="1200"/>
            <a:t> </a:t>
          </a:r>
          <a:r>
            <a:rPr lang="en-IN" sz="2200" b="0" kern="1200">
              <a:latin typeface="Calibri"/>
            </a:rPr>
            <a:t>Central Excise &amp;</a:t>
          </a:r>
          <a:r>
            <a:rPr lang="en-IN" sz="2200" b="0" kern="1200"/>
            <a:t> </a:t>
          </a:r>
          <a:r>
            <a:rPr lang="en-IN" sz="2200" b="0" kern="1200">
              <a:latin typeface="Calibri"/>
            </a:rPr>
            <a:t>Service Tax - GST</a:t>
          </a:r>
          <a:r>
            <a:rPr lang="en-IN" sz="2200" b="1" kern="1200">
              <a:latin typeface="Calibri"/>
            </a:rPr>
            <a:t> </a:t>
          </a:r>
          <a:endParaRPr lang="en-IN" sz="2200" b="0" kern="1200">
            <a:latin typeface="Calibri"/>
          </a:endParaRPr>
        </a:p>
      </dsp:txBody>
      <dsp:txXfrm>
        <a:off x="1979389" y="1753555"/>
        <a:ext cx="2600924" cy="123372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A5D6C13-BCED-4DA9-8ECC-69C6FD9CCC5B}" type="datetimeFigureOut">
              <a:rPr lang="en-IN" smtClean="0"/>
              <a:t>03-08-2023</a:t>
            </a:fld>
            <a:endParaRPr lang="en-IN"/>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D1D3B15C-A39E-4116-BE5A-A3498DD2A4E0}" type="slidenum">
              <a:rPr lang="en-IN" smtClean="0"/>
              <a:t>‹#›</a:t>
            </a:fld>
            <a:endParaRPr lang="en-IN"/>
          </a:p>
        </p:txBody>
      </p:sp>
    </p:spTree>
    <p:extLst>
      <p:ext uri="{BB962C8B-B14F-4D97-AF65-F5344CB8AC3E}">
        <p14:creationId xmlns:p14="http://schemas.microsoft.com/office/powerpoint/2010/main" val="219567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1D3B15C-A39E-4116-BE5A-A3498DD2A4E0}" type="slidenum">
              <a:rPr lang="en-IN" smtClean="0"/>
              <a:t>1</a:t>
            </a:fld>
            <a:endParaRPr lang="en-IN"/>
          </a:p>
        </p:txBody>
      </p:sp>
    </p:spTree>
    <p:extLst>
      <p:ext uri="{BB962C8B-B14F-4D97-AF65-F5344CB8AC3E}">
        <p14:creationId xmlns:p14="http://schemas.microsoft.com/office/powerpoint/2010/main" val="13830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1D3B15C-A39E-4116-BE5A-A3498DD2A4E0}" type="slidenum">
              <a:rPr lang="en-IN" smtClean="0"/>
              <a:t>3</a:t>
            </a:fld>
            <a:endParaRPr lang="en-IN"/>
          </a:p>
        </p:txBody>
      </p:sp>
    </p:spTree>
    <p:extLst>
      <p:ext uri="{BB962C8B-B14F-4D97-AF65-F5344CB8AC3E}">
        <p14:creationId xmlns:p14="http://schemas.microsoft.com/office/powerpoint/2010/main" val="201760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1D3B15C-A39E-4116-BE5A-A3498DD2A4E0}" type="slidenum">
              <a:rPr lang="en-IN" smtClean="0"/>
              <a:t>4</a:t>
            </a:fld>
            <a:endParaRPr lang="en-IN"/>
          </a:p>
        </p:txBody>
      </p:sp>
    </p:spTree>
    <p:extLst>
      <p:ext uri="{BB962C8B-B14F-4D97-AF65-F5344CB8AC3E}">
        <p14:creationId xmlns:p14="http://schemas.microsoft.com/office/powerpoint/2010/main" val="314561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1D3B15C-A39E-4116-BE5A-A3498DD2A4E0}" type="slidenum">
              <a:rPr lang="en-IN" smtClean="0"/>
              <a:t>5</a:t>
            </a:fld>
            <a:endParaRPr lang="en-IN"/>
          </a:p>
        </p:txBody>
      </p:sp>
    </p:spTree>
    <p:extLst>
      <p:ext uri="{BB962C8B-B14F-4D97-AF65-F5344CB8AC3E}">
        <p14:creationId xmlns:p14="http://schemas.microsoft.com/office/powerpoint/2010/main" val="279746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1D3B15C-A39E-4116-BE5A-A3498DD2A4E0}" type="slidenum">
              <a:rPr lang="en-IN" smtClean="0"/>
              <a:t>10</a:t>
            </a:fld>
            <a:endParaRPr lang="en-IN"/>
          </a:p>
        </p:txBody>
      </p:sp>
    </p:spTree>
    <p:extLst>
      <p:ext uri="{BB962C8B-B14F-4D97-AF65-F5344CB8AC3E}">
        <p14:creationId xmlns:p14="http://schemas.microsoft.com/office/powerpoint/2010/main" val="127547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u="sng">
                <a:solidFill>
                  <a:srgbClr val="002B56"/>
                </a:solidFill>
                <a:latin typeface="Microsoft Himalaya"/>
                <a:cs typeface="Microsoft Himalay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u="sng">
                <a:solidFill>
                  <a:srgbClr val="002B56"/>
                </a:solidFill>
                <a:latin typeface="Microsoft Himalaya"/>
                <a:cs typeface="Microsoft Himalaya"/>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674363" y="2094339"/>
            <a:ext cx="6028690" cy="4441190"/>
          </a:xfrm>
          <a:prstGeom prst="rect">
            <a:avLst/>
          </a:prstGeom>
        </p:spPr>
        <p:txBody>
          <a:bodyPr wrap="square" lIns="0" tIns="0" rIns="0" bIns="0">
            <a:spAutoFit/>
          </a:bodyPr>
          <a:lstStyle>
            <a:lvl1pPr>
              <a:defRPr sz="1200" b="0" i="0">
                <a:solidFill>
                  <a:srgbClr val="16426A"/>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u="sng">
                <a:solidFill>
                  <a:srgbClr val="002B56"/>
                </a:solidFill>
                <a:latin typeface="Microsoft Himalaya"/>
                <a:cs typeface="Microsoft Himalay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4630400" cy="8229600"/>
          </a:xfrm>
          <a:prstGeom prst="rect">
            <a:avLst/>
          </a:prstGeom>
        </p:spPr>
      </p:pic>
      <p:sp>
        <p:nvSpPr>
          <p:cNvPr id="17" name="bg object 17"/>
          <p:cNvSpPr/>
          <p:nvPr/>
        </p:nvSpPr>
        <p:spPr>
          <a:xfrm>
            <a:off x="0" y="0"/>
            <a:ext cx="14630400" cy="8229600"/>
          </a:xfrm>
          <a:custGeom>
            <a:avLst/>
            <a:gdLst/>
            <a:ahLst/>
            <a:cxnLst/>
            <a:rect l="l" t="t" r="r" b="b"/>
            <a:pathLst>
              <a:path w="14630400" h="8229600">
                <a:moveTo>
                  <a:pt x="14630400" y="0"/>
                </a:moveTo>
                <a:lnTo>
                  <a:pt x="0" y="0"/>
                </a:lnTo>
                <a:lnTo>
                  <a:pt x="0" y="8229600"/>
                </a:lnTo>
                <a:lnTo>
                  <a:pt x="14630400" y="8229600"/>
                </a:lnTo>
                <a:lnTo>
                  <a:pt x="14630400" y="0"/>
                </a:lnTo>
                <a:close/>
              </a:path>
            </a:pathLst>
          </a:custGeom>
          <a:solidFill>
            <a:srgbClr val="16426A">
              <a:alpha val="59999"/>
            </a:srgbClr>
          </a:solidFill>
        </p:spPr>
        <p:txBody>
          <a:bodyPr wrap="square" lIns="0" tIns="0" rIns="0" bIns="0" rtlCol="0"/>
          <a:lstStyle/>
          <a:p>
            <a:endParaRPr/>
          </a:p>
        </p:txBody>
      </p:sp>
      <p:sp>
        <p:nvSpPr>
          <p:cNvPr id="18" name="bg object 18"/>
          <p:cNvSpPr/>
          <p:nvPr/>
        </p:nvSpPr>
        <p:spPr>
          <a:xfrm>
            <a:off x="0" y="0"/>
            <a:ext cx="14630400" cy="8229600"/>
          </a:xfrm>
          <a:custGeom>
            <a:avLst/>
            <a:gdLst/>
            <a:ahLst/>
            <a:cxnLst/>
            <a:rect l="l" t="t" r="r" b="b"/>
            <a:pathLst>
              <a:path w="14630400" h="8229600">
                <a:moveTo>
                  <a:pt x="0" y="8229600"/>
                </a:moveTo>
                <a:lnTo>
                  <a:pt x="14630400" y="8229600"/>
                </a:lnTo>
                <a:lnTo>
                  <a:pt x="14630400" y="0"/>
                </a:lnTo>
                <a:lnTo>
                  <a:pt x="0" y="0"/>
                </a:lnTo>
                <a:lnTo>
                  <a:pt x="0" y="8229600"/>
                </a:lnTo>
              </a:path>
            </a:pathLst>
          </a:custGeom>
          <a:ln w="6350">
            <a:solidFill>
              <a:srgbClr val="2B2A29"/>
            </a:solidFill>
          </a:ln>
        </p:spPr>
        <p:txBody>
          <a:bodyPr wrap="square" lIns="0" tIns="0" rIns="0" bIns="0" rtlCol="0"/>
          <a:lstStyle/>
          <a:p>
            <a:endParaRPr/>
          </a:p>
        </p:txBody>
      </p:sp>
      <p:sp>
        <p:nvSpPr>
          <p:cNvPr id="19" name="bg object 19"/>
          <p:cNvSpPr/>
          <p:nvPr/>
        </p:nvSpPr>
        <p:spPr>
          <a:xfrm>
            <a:off x="7994196" y="0"/>
            <a:ext cx="6636384" cy="8229600"/>
          </a:xfrm>
          <a:custGeom>
            <a:avLst/>
            <a:gdLst/>
            <a:ahLst/>
            <a:cxnLst/>
            <a:rect l="l" t="t" r="r" b="b"/>
            <a:pathLst>
              <a:path w="6636384" h="8229600">
                <a:moveTo>
                  <a:pt x="6636203" y="0"/>
                </a:moveTo>
                <a:lnTo>
                  <a:pt x="4343029" y="0"/>
                </a:lnTo>
                <a:lnTo>
                  <a:pt x="4298369" y="23813"/>
                </a:lnTo>
                <a:lnTo>
                  <a:pt x="4242869" y="53962"/>
                </a:lnTo>
                <a:lnTo>
                  <a:pt x="4187629" y="84526"/>
                </a:lnTo>
                <a:lnTo>
                  <a:pt x="4132652" y="115504"/>
                </a:lnTo>
                <a:lnTo>
                  <a:pt x="4077939" y="146893"/>
                </a:lnTo>
                <a:lnTo>
                  <a:pt x="4023493" y="178692"/>
                </a:lnTo>
                <a:lnTo>
                  <a:pt x="3969315" y="210898"/>
                </a:lnTo>
                <a:lnTo>
                  <a:pt x="3915408" y="243510"/>
                </a:lnTo>
                <a:lnTo>
                  <a:pt x="3861775" y="276524"/>
                </a:lnTo>
                <a:lnTo>
                  <a:pt x="3808416" y="309939"/>
                </a:lnTo>
                <a:lnTo>
                  <a:pt x="3755334" y="343754"/>
                </a:lnTo>
                <a:lnTo>
                  <a:pt x="3702532" y="377965"/>
                </a:lnTo>
                <a:lnTo>
                  <a:pt x="3650011" y="412571"/>
                </a:lnTo>
                <a:lnTo>
                  <a:pt x="3597773" y="447569"/>
                </a:lnTo>
                <a:lnTo>
                  <a:pt x="3545821" y="482958"/>
                </a:lnTo>
                <a:lnTo>
                  <a:pt x="3494156" y="518735"/>
                </a:lnTo>
                <a:lnTo>
                  <a:pt x="3442781" y="554899"/>
                </a:lnTo>
                <a:lnTo>
                  <a:pt x="3391698" y="591447"/>
                </a:lnTo>
                <a:lnTo>
                  <a:pt x="3340909" y="628377"/>
                </a:lnTo>
                <a:lnTo>
                  <a:pt x="3290416" y="665687"/>
                </a:lnTo>
                <a:lnTo>
                  <a:pt x="3240220" y="703375"/>
                </a:lnTo>
                <a:lnTo>
                  <a:pt x="3190326" y="741438"/>
                </a:lnTo>
                <a:lnTo>
                  <a:pt x="3140733" y="779876"/>
                </a:lnTo>
                <a:lnTo>
                  <a:pt x="3091445" y="818685"/>
                </a:lnTo>
                <a:lnTo>
                  <a:pt x="3042463" y="857863"/>
                </a:lnTo>
                <a:lnTo>
                  <a:pt x="2993790" y="897409"/>
                </a:lnTo>
                <a:lnTo>
                  <a:pt x="2945428" y="937320"/>
                </a:lnTo>
                <a:lnTo>
                  <a:pt x="2897378" y="977595"/>
                </a:lnTo>
                <a:lnTo>
                  <a:pt x="2849644" y="1018230"/>
                </a:lnTo>
                <a:lnTo>
                  <a:pt x="2802226" y="1059224"/>
                </a:lnTo>
                <a:lnTo>
                  <a:pt x="2755127" y="1100576"/>
                </a:lnTo>
                <a:lnTo>
                  <a:pt x="2708350" y="1142282"/>
                </a:lnTo>
                <a:lnTo>
                  <a:pt x="2661896" y="1184341"/>
                </a:lnTo>
                <a:lnTo>
                  <a:pt x="2615767" y="1226750"/>
                </a:lnTo>
                <a:lnTo>
                  <a:pt x="2569966" y="1269508"/>
                </a:lnTo>
                <a:lnTo>
                  <a:pt x="2524495" y="1312613"/>
                </a:lnTo>
                <a:lnTo>
                  <a:pt x="2479355" y="1356061"/>
                </a:lnTo>
                <a:lnTo>
                  <a:pt x="2434549" y="1399852"/>
                </a:lnTo>
                <a:lnTo>
                  <a:pt x="2390079" y="1443983"/>
                </a:lnTo>
                <a:lnTo>
                  <a:pt x="2345947" y="1488452"/>
                </a:lnTo>
                <a:lnTo>
                  <a:pt x="2302155" y="1533257"/>
                </a:lnTo>
                <a:lnTo>
                  <a:pt x="2258705" y="1578396"/>
                </a:lnTo>
                <a:lnTo>
                  <a:pt x="2215600" y="1623866"/>
                </a:lnTo>
                <a:lnTo>
                  <a:pt x="2172841" y="1669666"/>
                </a:lnTo>
                <a:lnTo>
                  <a:pt x="2130430" y="1715793"/>
                </a:lnTo>
                <a:lnTo>
                  <a:pt x="2088370" y="1762246"/>
                </a:lnTo>
                <a:lnTo>
                  <a:pt x="2046663" y="1809022"/>
                </a:lnTo>
                <a:lnTo>
                  <a:pt x="2005311" y="1856120"/>
                </a:lnTo>
                <a:lnTo>
                  <a:pt x="1964315" y="1903536"/>
                </a:lnTo>
                <a:lnTo>
                  <a:pt x="1923679" y="1951270"/>
                </a:lnTo>
                <a:lnTo>
                  <a:pt x="1883404" y="1999318"/>
                </a:lnTo>
                <a:lnTo>
                  <a:pt x="1843491" y="2047679"/>
                </a:lnTo>
                <a:lnTo>
                  <a:pt x="1803945" y="2096351"/>
                </a:lnTo>
                <a:lnTo>
                  <a:pt x="1764765" y="2145332"/>
                </a:lnTo>
                <a:lnTo>
                  <a:pt x="1725955" y="2194619"/>
                </a:lnTo>
                <a:lnTo>
                  <a:pt x="1687517" y="2244210"/>
                </a:lnTo>
                <a:lnTo>
                  <a:pt x="1649452" y="2294104"/>
                </a:lnTo>
                <a:lnTo>
                  <a:pt x="1611764" y="2344298"/>
                </a:lnTo>
                <a:lnTo>
                  <a:pt x="1574453" y="2394789"/>
                </a:lnTo>
                <a:lnTo>
                  <a:pt x="1537522" y="2445577"/>
                </a:lnTo>
                <a:lnTo>
                  <a:pt x="1500973" y="2496659"/>
                </a:lnTo>
                <a:lnTo>
                  <a:pt x="1464809" y="2548033"/>
                </a:lnTo>
                <a:lnTo>
                  <a:pt x="1429030" y="2599696"/>
                </a:lnTo>
                <a:lnTo>
                  <a:pt x="1393641" y="2651647"/>
                </a:lnTo>
                <a:lnTo>
                  <a:pt x="1358641" y="2703884"/>
                </a:lnTo>
                <a:lnTo>
                  <a:pt x="1324035" y="2756404"/>
                </a:lnTo>
                <a:lnTo>
                  <a:pt x="1289823" y="2809205"/>
                </a:lnTo>
                <a:lnTo>
                  <a:pt x="1256007" y="2862285"/>
                </a:lnTo>
                <a:lnTo>
                  <a:pt x="1222591" y="2915643"/>
                </a:lnTo>
                <a:lnTo>
                  <a:pt x="1189576" y="2969275"/>
                </a:lnTo>
                <a:lnTo>
                  <a:pt x="1156964" y="3023180"/>
                </a:lnTo>
                <a:lnTo>
                  <a:pt x="1124757" y="3077357"/>
                </a:lnTo>
                <a:lnTo>
                  <a:pt x="1092957" y="3131801"/>
                </a:lnTo>
                <a:lnTo>
                  <a:pt x="1061567" y="3186513"/>
                </a:lnTo>
                <a:lnTo>
                  <a:pt x="1030588" y="3241489"/>
                </a:lnTo>
                <a:lnTo>
                  <a:pt x="1000023" y="3296727"/>
                </a:lnTo>
                <a:lnTo>
                  <a:pt x="969874" y="3352226"/>
                </a:lnTo>
                <a:lnTo>
                  <a:pt x="940142" y="3407983"/>
                </a:lnTo>
                <a:lnTo>
                  <a:pt x="910831" y="3463996"/>
                </a:lnTo>
                <a:lnTo>
                  <a:pt x="881941" y="3520262"/>
                </a:lnTo>
                <a:lnTo>
                  <a:pt x="853476" y="3576781"/>
                </a:lnTo>
                <a:lnTo>
                  <a:pt x="825436" y="3633550"/>
                </a:lnTo>
                <a:lnTo>
                  <a:pt x="797825" y="3690566"/>
                </a:lnTo>
                <a:lnTo>
                  <a:pt x="770645" y="3747828"/>
                </a:lnTo>
                <a:lnTo>
                  <a:pt x="743897" y="3805334"/>
                </a:lnTo>
                <a:lnTo>
                  <a:pt x="717583" y="3863080"/>
                </a:lnTo>
                <a:lnTo>
                  <a:pt x="691707" y="3921067"/>
                </a:lnTo>
                <a:lnTo>
                  <a:pt x="666269" y="3979290"/>
                </a:lnTo>
                <a:lnTo>
                  <a:pt x="641272" y="4037748"/>
                </a:lnTo>
                <a:lnTo>
                  <a:pt x="616718" y="4096440"/>
                </a:lnTo>
                <a:lnTo>
                  <a:pt x="592609" y="4155362"/>
                </a:lnTo>
                <a:lnTo>
                  <a:pt x="568947" y="4214513"/>
                </a:lnTo>
                <a:lnTo>
                  <a:pt x="545735" y="4273891"/>
                </a:lnTo>
                <a:lnTo>
                  <a:pt x="522974" y="4333493"/>
                </a:lnTo>
                <a:lnTo>
                  <a:pt x="500666" y="4393318"/>
                </a:lnTo>
                <a:lnTo>
                  <a:pt x="478815" y="4453364"/>
                </a:lnTo>
                <a:lnTo>
                  <a:pt x="457421" y="4513627"/>
                </a:lnTo>
                <a:lnTo>
                  <a:pt x="436486" y="4574107"/>
                </a:lnTo>
                <a:lnTo>
                  <a:pt x="416014" y="4634801"/>
                </a:lnTo>
                <a:lnTo>
                  <a:pt x="396006" y="4695707"/>
                </a:lnTo>
                <a:lnTo>
                  <a:pt x="376463" y="4756822"/>
                </a:lnTo>
                <a:lnTo>
                  <a:pt x="357389" y="4818146"/>
                </a:lnTo>
                <a:lnTo>
                  <a:pt x="338786" y="4879675"/>
                </a:lnTo>
                <a:lnTo>
                  <a:pt x="320654" y="4941408"/>
                </a:lnTo>
                <a:lnTo>
                  <a:pt x="302998" y="5003343"/>
                </a:lnTo>
                <a:lnTo>
                  <a:pt x="285818" y="5065476"/>
                </a:lnTo>
                <a:lnTo>
                  <a:pt x="269116" y="5127807"/>
                </a:lnTo>
                <a:lnTo>
                  <a:pt x="252895" y="5190334"/>
                </a:lnTo>
                <a:lnTo>
                  <a:pt x="237158" y="5253053"/>
                </a:lnTo>
                <a:lnTo>
                  <a:pt x="221905" y="5315963"/>
                </a:lnTo>
                <a:lnTo>
                  <a:pt x="207140" y="5379063"/>
                </a:lnTo>
                <a:lnTo>
                  <a:pt x="192863" y="5442349"/>
                </a:lnTo>
                <a:lnTo>
                  <a:pt x="179078" y="5505819"/>
                </a:lnTo>
                <a:lnTo>
                  <a:pt x="165787" y="5569473"/>
                </a:lnTo>
                <a:lnTo>
                  <a:pt x="152990" y="5633307"/>
                </a:lnTo>
                <a:lnTo>
                  <a:pt x="140692" y="5697319"/>
                </a:lnTo>
                <a:lnTo>
                  <a:pt x="128893" y="5761507"/>
                </a:lnTo>
                <a:lnTo>
                  <a:pt x="117596" y="5825870"/>
                </a:lnTo>
                <a:lnTo>
                  <a:pt x="106803" y="5890405"/>
                </a:lnTo>
                <a:lnTo>
                  <a:pt x="96516" y="5955110"/>
                </a:lnTo>
                <a:lnTo>
                  <a:pt x="86737" y="6019982"/>
                </a:lnTo>
                <a:lnTo>
                  <a:pt x="77469" y="6085021"/>
                </a:lnTo>
                <a:lnTo>
                  <a:pt x="68712" y="6150223"/>
                </a:lnTo>
                <a:lnTo>
                  <a:pt x="60470" y="6215587"/>
                </a:lnTo>
                <a:lnTo>
                  <a:pt x="52745" y="6281110"/>
                </a:lnTo>
                <a:lnTo>
                  <a:pt x="45538" y="6346791"/>
                </a:lnTo>
                <a:lnTo>
                  <a:pt x="38852" y="6412627"/>
                </a:lnTo>
                <a:lnTo>
                  <a:pt x="32689" y="6478616"/>
                </a:lnTo>
                <a:lnTo>
                  <a:pt x="27050" y="6544756"/>
                </a:lnTo>
                <a:lnTo>
                  <a:pt x="21939" y="6611045"/>
                </a:lnTo>
                <a:lnTo>
                  <a:pt x="17357" y="6677482"/>
                </a:lnTo>
                <a:lnTo>
                  <a:pt x="13306" y="6744063"/>
                </a:lnTo>
                <a:lnTo>
                  <a:pt x="9788" y="6810786"/>
                </a:lnTo>
                <a:lnTo>
                  <a:pt x="6806" y="6877651"/>
                </a:lnTo>
                <a:lnTo>
                  <a:pt x="4361" y="6944653"/>
                </a:lnTo>
                <a:lnTo>
                  <a:pt x="2456" y="7011792"/>
                </a:lnTo>
                <a:lnTo>
                  <a:pt x="1093" y="7079066"/>
                </a:lnTo>
                <a:lnTo>
                  <a:pt x="273" y="7146471"/>
                </a:lnTo>
                <a:lnTo>
                  <a:pt x="0" y="7214007"/>
                </a:lnTo>
                <a:lnTo>
                  <a:pt x="273" y="7281543"/>
                </a:lnTo>
                <a:lnTo>
                  <a:pt x="1093" y="7348948"/>
                </a:lnTo>
                <a:lnTo>
                  <a:pt x="2456" y="7416222"/>
                </a:lnTo>
                <a:lnTo>
                  <a:pt x="4361" y="7483361"/>
                </a:lnTo>
                <a:lnTo>
                  <a:pt x="6806" y="7550364"/>
                </a:lnTo>
                <a:lnTo>
                  <a:pt x="9788" y="7617228"/>
                </a:lnTo>
                <a:lnTo>
                  <a:pt x="13306" y="7683951"/>
                </a:lnTo>
                <a:lnTo>
                  <a:pt x="17357" y="7750532"/>
                </a:lnTo>
                <a:lnTo>
                  <a:pt x="21939" y="7816968"/>
                </a:lnTo>
                <a:lnTo>
                  <a:pt x="27050" y="7883258"/>
                </a:lnTo>
                <a:lnTo>
                  <a:pt x="32689" y="7949398"/>
                </a:lnTo>
                <a:lnTo>
                  <a:pt x="38852" y="8015387"/>
                </a:lnTo>
                <a:lnTo>
                  <a:pt x="45538" y="8081223"/>
                </a:lnTo>
                <a:lnTo>
                  <a:pt x="52745" y="8146903"/>
                </a:lnTo>
                <a:lnTo>
                  <a:pt x="60470" y="8212427"/>
                </a:lnTo>
                <a:lnTo>
                  <a:pt x="62636" y="8229600"/>
                </a:lnTo>
                <a:lnTo>
                  <a:pt x="6636203" y="8229600"/>
                </a:lnTo>
                <a:lnTo>
                  <a:pt x="6636203" y="0"/>
                </a:lnTo>
                <a:close/>
              </a:path>
            </a:pathLst>
          </a:custGeom>
          <a:solidFill>
            <a:srgbClr val="EF7D00">
              <a:alpha val="79998"/>
            </a:srgbClr>
          </a:solidFill>
        </p:spPr>
        <p:txBody>
          <a:bodyPr wrap="square" lIns="0" tIns="0" rIns="0" bIns="0" rtlCol="0"/>
          <a:lstStyle/>
          <a:p>
            <a:endParaRPr/>
          </a:p>
        </p:txBody>
      </p:sp>
      <p:sp>
        <p:nvSpPr>
          <p:cNvPr id="20" name="bg object 20"/>
          <p:cNvSpPr/>
          <p:nvPr/>
        </p:nvSpPr>
        <p:spPr>
          <a:xfrm>
            <a:off x="1950897" y="1666125"/>
            <a:ext cx="1374775" cy="2941320"/>
          </a:xfrm>
          <a:custGeom>
            <a:avLst/>
            <a:gdLst/>
            <a:ahLst/>
            <a:cxnLst/>
            <a:rect l="l" t="t" r="r" b="b"/>
            <a:pathLst>
              <a:path w="1374775" h="2941320">
                <a:moveTo>
                  <a:pt x="73228" y="2757728"/>
                </a:moveTo>
                <a:lnTo>
                  <a:pt x="0" y="2757728"/>
                </a:lnTo>
                <a:lnTo>
                  <a:pt x="0" y="2830944"/>
                </a:lnTo>
                <a:lnTo>
                  <a:pt x="73228" y="2830944"/>
                </a:lnTo>
                <a:lnTo>
                  <a:pt x="73228" y="2757728"/>
                </a:lnTo>
                <a:close/>
              </a:path>
              <a:path w="1374775" h="2941320">
                <a:moveTo>
                  <a:pt x="181660" y="2868041"/>
                </a:moveTo>
                <a:lnTo>
                  <a:pt x="108445" y="2868041"/>
                </a:lnTo>
                <a:lnTo>
                  <a:pt x="108445" y="2941269"/>
                </a:lnTo>
                <a:lnTo>
                  <a:pt x="181660" y="2941269"/>
                </a:lnTo>
                <a:lnTo>
                  <a:pt x="181660" y="2868041"/>
                </a:lnTo>
                <a:close/>
              </a:path>
              <a:path w="1374775" h="2941320">
                <a:moveTo>
                  <a:pt x="181660" y="2757728"/>
                </a:moveTo>
                <a:lnTo>
                  <a:pt x="108445" y="2757728"/>
                </a:lnTo>
                <a:lnTo>
                  <a:pt x="108445" y="2830944"/>
                </a:lnTo>
                <a:lnTo>
                  <a:pt x="181660" y="2830944"/>
                </a:lnTo>
                <a:lnTo>
                  <a:pt x="181660" y="2757728"/>
                </a:lnTo>
                <a:close/>
              </a:path>
              <a:path w="1374775" h="2941320">
                <a:moveTo>
                  <a:pt x="181660" y="1213383"/>
                </a:moveTo>
                <a:lnTo>
                  <a:pt x="108445" y="1213383"/>
                </a:lnTo>
                <a:lnTo>
                  <a:pt x="108445" y="1286624"/>
                </a:lnTo>
                <a:lnTo>
                  <a:pt x="181660" y="1286624"/>
                </a:lnTo>
                <a:lnTo>
                  <a:pt x="181660" y="1213383"/>
                </a:lnTo>
                <a:close/>
              </a:path>
              <a:path w="1374775" h="2941320">
                <a:moveTo>
                  <a:pt x="290106" y="1213383"/>
                </a:moveTo>
                <a:lnTo>
                  <a:pt x="216877" y="1213383"/>
                </a:lnTo>
                <a:lnTo>
                  <a:pt x="216877" y="1286624"/>
                </a:lnTo>
                <a:lnTo>
                  <a:pt x="290106" y="1286624"/>
                </a:lnTo>
                <a:lnTo>
                  <a:pt x="290106" y="1213383"/>
                </a:lnTo>
                <a:close/>
              </a:path>
              <a:path w="1374775" h="2941320">
                <a:moveTo>
                  <a:pt x="290106" y="1103096"/>
                </a:moveTo>
                <a:lnTo>
                  <a:pt x="216877" y="1103096"/>
                </a:lnTo>
                <a:lnTo>
                  <a:pt x="216877" y="1176312"/>
                </a:lnTo>
                <a:lnTo>
                  <a:pt x="290106" y="1176312"/>
                </a:lnTo>
                <a:lnTo>
                  <a:pt x="290106" y="1103096"/>
                </a:lnTo>
                <a:close/>
              </a:path>
              <a:path w="1374775" h="2941320">
                <a:moveTo>
                  <a:pt x="398538" y="1103096"/>
                </a:moveTo>
                <a:lnTo>
                  <a:pt x="325310" y="1103096"/>
                </a:lnTo>
                <a:lnTo>
                  <a:pt x="325310" y="1176312"/>
                </a:lnTo>
                <a:lnTo>
                  <a:pt x="398538" y="1176312"/>
                </a:lnTo>
                <a:lnTo>
                  <a:pt x="398538" y="1103096"/>
                </a:lnTo>
                <a:close/>
              </a:path>
              <a:path w="1374775" h="2941320">
                <a:moveTo>
                  <a:pt x="506971" y="992784"/>
                </a:moveTo>
                <a:lnTo>
                  <a:pt x="433755" y="992784"/>
                </a:lnTo>
                <a:lnTo>
                  <a:pt x="433755" y="1066012"/>
                </a:lnTo>
                <a:lnTo>
                  <a:pt x="506971" y="1066012"/>
                </a:lnTo>
                <a:lnTo>
                  <a:pt x="506971" y="992784"/>
                </a:lnTo>
                <a:close/>
              </a:path>
              <a:path w="1374775" h="2941320">
                <a:moveTo>
                  <a:pt x="506971" y="772160"/>
                </a:moveTo>
                <a:lnTo>
                  <a:pt x="433755" y="772160"/>
                </a:lnTo>
                <a:lnTo>
                  <a:pt x="433755" y="845388"/>
                </a:lnTo>
                <a:lnTo>
                  <a:pt x="506971" y="845388"/>
                </a:lnTo>
                <a:lnTo>
                  <a:pt x="506971" y="772160"/>
                </a:lnTo>
                <a:close/>
              </a:path>
              <a:path w="1374775" h="2941320">
                <a:moveTo>
                  <a:pt x="615416" y="992784"/>
                </a:moveTo>
                <a:lnTo>
                  <a:pt x="542188" y="992784"/>
                </a:lnTo>
                <a:lnTo>
                  <a:pt x="542188" y="1066012"/>
                </a:lnTo>
                <a:lnTo>
                  <a:pt x="615416" y="1066012"/>
                </a:lnTo>
                <a:lnTo>
                  <a:pt x="615416" y="992784"/>
                </a:lnTo>
                <a:close/>
              </a:path>
              <a:path w="1374775" h="2941320">
                <a:moveTo>
                  <a:pt x="615416" y="882472"/>
                </a:moveTo>
                <a:lnTo>
                  <a:pt x="542188" y="882472"/>
                </a:lnTo>
                <a:lnTo>
                  <a:pt x="542188" y="955687"/>
                </a:lnTo>
                <a:lnTo>
                  <a:pt x="615416" y="955687"/>
                </a:lnTo>
                <a:lnTo>
                  <a:pt x="615416" y="882472"/>
                </a:lnTo>
                <a:close/>
              </a:path>
              <a:path w="1374775" h="2941320">
                <a:moveTo>
                  <a:pt x="615416" y="772160"/>
                </a:moveTo>
                <a:lnTo>
                  <a:pt x="542188" y="772160"/>
                </a:lnTo>
                <a:lnTo>
                  <a:pt x="542188" y="845388"/>
                </a:lnTo>
                <a:lnTo>
                  <a:pt x="615416" y="845388"/>
                </a:lnTo>
                <a:lnTo>
                  <a:pt x="615416" y="772160"/>
                </a:lnTo>
                <a:close/>
              </a:path>
              <a:path w="1374775" h="2941320">
                <a:moveTo>
                  <a:pt x="615416" y="661860"/>
                </a:moveTo>
                <a:lnTo>
                  <a:pt x="542188" y="661860"/>
                </a:lnTo>
                <a:lnTo>
                  <a:pt x="542188" y="735076"/>
                </a:lnTo>
                <a:lnTo>
                  <a:pt x="615416" y="735076"/>
                </a:lnTo>
                <a:lnTo>
                  <a:pt x="615416" y="661860"/>
                </a:lnTo>
                <a:close/>
              </a:path>
              <a:path w="1374775" h="2941320">
                <a:moveTo>
                  <a:pt x="615416" y="441236"/>
                </a:moveTo>
                <a:lnTo>
                  <a:pt x="542188" y="441236"/>
                </a:lnTo>
                <a:lnTo>
                  <a:pt x="542188" y="514451"/>
                </a:lnTo>
                <a:lnTo>
                  <a:pt x="615416" y="514451"/>
                </a:lnTo>
                <a:lnTo>
                  <a:pt x="615416" y="441236"/>
                </a:lnTo>
                <a:close/>
              </a:path>
              <a:path w="1374775" h="2941320">
                <a:moveTo>
                  <a:pt x="723849" y="882472"/>
                </a:moveTo>
                <a:lnTo>
                  <a:pt x="650621" y="882472"/>
                </a:lnTo>
                <a:lnTo>
                  <a:pt x="650621" y="955687"/>
                </a:lnTo>
                <a:lnTo>
                  <a:pt x="723849" y="955687"/>
                </a:lnTo>
                <a:lnTo>
                  <a:pt x="723849" y="882472"/>
                </a:lnTo>
                <a:close/>
              </a:path>
              <a:path w="1374775" h="2941320">
                <a:moveTo>
                  <a:pt x="723849" y="772160"/>
                </a:moveTo>
                <a:lnTo>
                  <a:pt x="650621" y="772160"/>
                </a:lnTo>
                <a:lnTo>
                  <a:pt x="650621" y="845388"/>
                </a:lnTo>
                <a:lnTo>
                  <a:pt x="723849" y="845388"/>
                </a:lnTo>
                <a:lnTo>
                  <a:pt x="723849" y="772160"/>
                </a:lnTo>
                <a:close/>
              </a:path>
              <a:path w="1374775" h="2941320">
                <a:moveTo>
                  <a:pt x="723849" y="661860"/>
                </a:moveTo>
                <a:lnTo>
                  <a:pt x="650621" y="661860"/>
                </a:lnTo>
                <a:lnTo>
                  <a:pt x="650621" y="735076"/>
                </a:lnTo>
                <a:lnTo>
                  <a:pt x="723849" y="735076"/>
                </a:lnTo>
                <a:lnTo>
                  <a:pt x="723849" y="661860"/>
                </a:lnTo>
                <a:close/>
              </a:path>
              <a:path w="1374775" h="2941320">
                <a:moveTo>
                  <a:pt x="723849" y="551535"/>
                </a:moveTo>
                <a:lnTo>
                  <a:pt x="650621" y="551535"/>
                </a:lnTo>
                <a:lnTo>
                  <a:pt x="650621" y="624763"/>
                </a:lnTo>
                <a:lnTo>
                  <a:pt x="723849" y="624763"/>
                </a:lnTo>
                <a:lnTo>
                  <a:pt x="723849" y="551535"/>
                </a:lnTo>
                <a:close/>
              </a:path>
              <a:path w="1374775" h="2941320">
                <a:moveTo>
                  <a:pt x="723849" y="441236"/>
                </a:moveTo>
                <a:lnTo>
                  <a:pt x="650621" y="441236"/>
                </a:lnTo>
                <a:lnTo>
                  <a:pt x="650621" y="514451"/>
                </a:lnTo>
                <a:lnTo>
                  <a:pt x="723849" y="514451"/>
                </a:lnTo>
                <a:lnTo>
                  <a:pt x="723849" y="441236"/>
                </a:lnTo>
                <a:close/>
              </a:path>
              <a:path w="1374775" h="2941320">
                <a:moveTo>
                  <a:pt x="723849" y="330923"/>
                </a:moveTo>
                <a:lnTo>
                  <a:pt x="650621" y="330923"/>
                </a:lnTo>
                <a:lnTo>
                  <a:pt x="650621" y="404152"/>
                </a:lnTo>
                <a:lnTo>
                  <a:pt x="723849" y="404152"/>
                </a:lnTo>
                <a:lnTo>
                  <a:pt x="723849" y="330923"/>
                </a:lnTo>
                <a:close/>
              </a:path>
              <a:path w="1374775" h="2941320">
                <a:moveTo>
                  <a:pt x="832294" y="882472"/>
                </a:moveTo>
                <a:lnTo>
                  <a:pt x="759066" y="882472"/>
                </a:lnTo>
                <a:lnTo>
                  <a:pt x="759066" y="955687"/>
                </a:lnTo>
                <a:lnTo>
                  <a:pt x="832294" y="955687"/>
                </a:lnTo>
                <a:lnTo>
                  <a:pt x="832294" y="882472"/>
                </a:lnTo>
                <a:close/>
              </a:path>
              <a:path w="1374775" h="2941320">
                <a:moveTo>
                  <a:pt x="832294" y="772160"/>
                </a:moveTo>
                <a:lnTo>
                  <a:pt x="759066" y="772160"/>
                </a:lnTo>
                <a:lnTo>
                  <a:pt x="759066" y="845388"/>
                </a:lnTo>
                <a:lnTo>
                  <a:pt x="832294" y="845388"/>
                </a:lnTo>
                <a:lnTo>
                  <a:pt x="832294" y="772160"/>
                </a:lnTo>
                <a:close/>
              </a:path>
              <a:path w="1374775" h="2941320">
                <a:moveTo>
                  <a:pt x="832294" y="661860"/>
                </a:moveTo>
                <a:lnTo>
                  <a:pt x="759066" y="661860"/>
                </a:lnTo>
                <a:lnTo>
                  <a:pt x="759066" y="735076"/>
                </a:lnTo>
                <a:lnTo>
                  <a:pt x="832294" y="735076"/>
                </a:lnTo>
                <a:lnTo>
                  <a:pt x="832294" y="661860"/>
                </a:lnTo>
                <a:close/>
              </a:path>
              <a:path w="1374775" h="2941320">
                <a:moveTo>
                  <a:pt x="832294" y="551535"/>
                </a:moveTo>
                <a:lnTo>
                  <a:pt x="759066" y="551535"/>
                </a:lnTo>
                <a:lnTo>
                  <a:pt x="759066" y="624763"/>
                </a:lnTo>
                <a:lnTo>
                  <a:pt x="832294" y="624763"/>
                </a:lnTo>
                <a:lnTo>
                  <a:pt x="832294" y="551535"/>
                </a:lnTo>
                <a:close/>
              </a:path>
              <a:path w="1374775" h="2941320">
                <a:moveTo>
                  <a:pt x="832294" y="441236"/>
                </a:moveTo>
                <a:lnTo>
                  <a:pt x="759066" y="441236"/>
                </a:lnTo>
                <a:lnTo>
                  <a:pt x="759066" y="514451"/>
                </a:lnTo>
                <a:lnTo>
                  <a:pt x="832294" y="514451"/>
                </a:lnTo>
                <a:lnTo>
                  <a:pt x="832294" y="441236"/>
                </a:lnTo>
                <a:close/>
              </a:path>
              <a:path w="1374775" h="2941320">
                <a:moveTo>
                  <a:pt x="832294" y="330923"/>
                </a:moveTo>
                <a:lnTo>
                  <a:pt x="759066" y="330923"/>
                </a:lnTo>
                <a:lnTo>
                  <a:pt x="759066" y="404152"/>
                </a:lnTo>
                <a:lnTo>
                  <a:pt x="832294" y="404152"/>
                </a:lnTo>
                <a:lnTo>
                  <a:pt x="832294" y="330923"/>
                </a:lnTo>
                <a:close/>
              </a:path>
              <a:path w="1374775" h="2941320">
                <a:moveTo>
                  <a:pt x="832294" y="220611"/>
                </a:moveTo>
                <a:lnTo>
                  <a:pt x="759066" y="220611"/>
                </a:lnTo>
                <a:lnTo>
                  <a:pt x="759066" y="293839"/>
                </a:lnTo>
                <a:lnTo>
                  <a:pt x="832294" y="293839"/>
                </a:lnTo>
                <a:lnTo>
                  <a:pt x="832294" y="220611"/>
                </a:lnTo>
                <a:close/>
              </a:path>
              <a:path w="1374775" h="2941320">
                <a:moveTo>
                  <a:pt x="940727" y="772160"/>
                </a:moveTo>
                <a:lnTo>
                  <a:pt x="867498" y="772160"/>
                </a:lnTo>
                <a:lnTo>
                  <a:pt x="867498" y="845388"/>
                </a:lnTo>
                <a:lnTo>
                  <a:pt x="940727" y="845388"/>
                </a:lnTo>
                <a:lnTo>
                  <a:pt x="940727" y="772160"/>
                </a:lnTo>
                <a:close/>
              </a:path>
              <a:path w="1374775" h="2941320">
                <a:moveTo>
                  <a:pt x="940727" y="661860"/>
                </a:moveTo>
                <a:lnTo>
                  <a:pt x="867498" y="661860"/>
                </a:lnTo>
                <a:lnTo>
                  <a:pt x="867498" y="735076"/>
                </a:lnTo>
                <a:lnTo>
                  <a:pt x="940727" y="735076"/>
                </a:lnTo>
                <a:lnTo>
                  <a:pt x="940727" y="661860"/>
                </a:lnTo>
                <a:close/>
              </a:path>
              <a:path w="1374775" h="2941320">
                <a:moveTo>
                  <a:pt x="940727" y="551535"/>
                </a:moveTo>
                <a:lnTo>
                  <a:pt x="867498" y="551535"/>
                </a:lnTo>
                <a:lnTo>
                  <a:pt x="867498" y="624763"/>
                </a:lnTo>
                <a:lnTo>
                  <a:pt x="940727" y="624763"/>
                </a:lnTo>
                <a:lnTo>
                  <a:pt x="940727" y="551535"/>
                </a:lnTo>
                <a:close/>
              </a:path>
              <a:path w="1374775" h="2941320">
                <a:moveTo>
                  <a:pt x="940727" y="441236"/>
                </a:moveTo>
                <a:lnTo>
                  <a:pt x="867498" y="441236"/>
                </a:lnTo>
                <a:lnTo>
                  <a:pt x="867498" y="514451"/>
                </a:lnTo>
                <a:lnTo>
                  <a:pt x="940727" y="514451"/>
                </a:lnTo>
                <a:lnTo>
                  <a:pt x="940727" y="441236"/>
                </a:lnTo>
                <a:close/>
              </a:path>
              <a:path w="1374775" h="2941320">
                <a:moveTo>
                  <a:pt x="940727" y="330923"/>
                </a:moveTo>
                <a:lnTo>
                  <a:pt x="867498" y="330923"/>
                </a:lnTo>
                <a:lnTo>
                  <a:pt x="867498" y="404152"/>
                </a:lnTo>
                <a:lnTo>
                  <a:pt x="940727" y="404152"/>
                </a:lnTo>
                <a:lnTo>
                  <a:pt x="940727" y="330923"/>
                </a:lnTo>
                <a:close/>
              </a:path>
              <a:path w="1374775" h="2941320">
                <a:moveTo>
                  <a:pt x="940727" y="220611"/>
                </a:moveTo>
                <a:lnTo>
                  <a:pt x="867498" y="220611"/>
                </a:lnTo>
                <a:lnTo>
                  <a:pt x="867498" y="293839"/>
                </a:lnTo>
                <a:lnTo>
                  <a:pt x="940727" y="293839"/>
                </a:lnTo>
                <a:lnTo>
                  <a:pt x="940727" y="220611"/>
                </a:lnTo>
                <a:close/>
              </a:path>
              <a:path w="1374775" h="2941320">
                <a:moveTo>
                  <a:pt x="940739" y="110299"/>
                </a:moveTo>
                <a:lnTo>
                  <a:pt x="867498" y="110299"/>
                </a:lnTo>
                <a:lnTo>
                  <a:pt x="867498" y="183527"/>
                </a:lnTo>
                <a:lnTo>
                  <a:pt x="940739" y="183527"/>
                </a:lnTo>
                <a:lnTo>
                  <a:pt x="940739" y="110299"/>
                </a:lnTo>
                <a:close/>
              </a:path>
              <a:path w="1374775" h="2941320">
                <a:moveTo>
                  <a:pt x="1049159" y="551535"/>
                </a:moveTo>
                <a:lnTo>
                  <a:pt x="975944" y="551535"/>
                </a:lnTo>
                <a:lnTo>
                  <a:pt x="975944" y="624763"/>
                </a:lnTo>
                <a:lnTo>
                  <a:pt x="1049159" y="624763"/>
                </a:lnTo>
                <a:lnTo>
                  <a:pt x="1049159" y="551535"/>
                </a:lnTo>
                <a:close/>
              </a:path>
              <a:path w="1374775" h="2941320">
                <a:moveTo>
                  <a:pt x="1049172" y="772160"/>
                </a:moveTo>
                <a:lnTo>
                  <a:pt x="975944" y="772160"/>
                </a:lnTo>
                <a:lnTo>
                  <a:pt x="975944" y="845388"/>
                </a:lnTo>
                <a:lnTo>
                  <a:pt x="1049172" y="845388"/>
                </a:lnTo>
                <a:lnTo>
                  <a:pt x="1049172" y="772160"/>
                </a:lnTo>
                <a:close/>
              </a:path>
              <a:path w="1374775" h="2941320">
                <a:moveTo>
                  <a:pt x="1049172" y="661860"/>
                </a:moveTo>
                <a:lnTo>
                  <a:pt x="975944" y="661860"/>
                </a:lnTo>
                <a:lnTo>
                  <a:pt x="975944" y="735076"/>
                </a:lnTo>
                <a:lnTo>
                  <a:pt x="1049172" y="735076"/>
                </a:lnTo>
                <a:lnTo>
                  <a:pt x="1049172" y="661860"/>
                </a:lnTo>
                <a:close/>
              </a:path>
              <a:path w="1374775" h="2941320">
                <a:moveTo>
                  <a:pt x="1049172" y="441236"/>
                </a:moveTo>
                <a:lnTo>
                  <a:pt x="975931" y="441236"/>
                </a:lnTo>
                <a:lnTo>
                  <a:pt x="975931" y="514451"/>
                </a:lnTo>
                <a:lnTo>
                  <a:pt x="1049172" y="514451"/>
                </a:lnTo>
                <a:lnTo>
                  <a:pt x="1049172" y="441236"/>
                </a:lnTo>
                <a:close/>
              </a:path>
              <a:path w="1374775" h="2941320">
                <a:moveTo>
                  <a:pt x="1049172" y="330923"/>
                </a:moveTo>
                <a:lnTo>
                  <a:pt x="975944" y="330923"/>
                </a:lnTo>
                <a:lnTo>
                  <a:pt x="975944" y="404152"/>
                </a:lnTo>
                <a:lnTo>
                  <a:pt x="1049172" y="404152"/>
                </a:lnTo>
                <a:lnTo>
                  <a:pt x="1049172" y="330923"/>
                </a:lnTo>
                <a:close/>
              </a:path>
              <a:path w="1374775" h="2941320">
                <a:moveTo>
                  <a:pt x="1049172" y="220611"/>
                </a:moveTo>
                <a:lnTo>
                  <a:pt x="975944" y="220611"/>
                </a:lnTo>
                <a:lnTo>
                  <a:pt x="975944" y="293839"/>
                </a:lnTo>
                <a:lnTo>
                  <a:pt x="1049172" y="293839"/>
                </a:lnTo>
                <a:lnTo>
                  <a:pt x="1049172" y="220611"/>
                </a:lnTo>
                <a:close/>
              </a:path>
              <a:path w="1374775" h="2941320">
                <a:moveTo>
                  <a:pt x="1049172" y="110299"/>
                </a:moveTo>
                <a:lnTo>
                  <a:pt x="975944" y="110299"/>
                </a:lnTo>
                <a:lnTo>
                  <a:pt x="975944" y="183527"/>
                </a:lnTo>
                <a:lnTo>
                  <a:pt x="1049172" y="183527"/>
                </a:lnTo>
                <a:lnTo>
                  <a:pt x="1049172" y="110299"/>
                </a:lnTo>
                <a:close/>
              </a:path>
              <a:path w="1374775" h="2941320">
                <a:moveTo>
                  <a:pt x="1157592" y="551535"/>
                </a:moveTo>
                <a:lnTo>
                  <a:pt x="1084376" y="551535"/>
                </a:lnTo>
                <a:lnTo>
                  <a:pt x="1084376" y="624763"/>
                </a:lnTo>
                <a:lnTo>
                  <a:pt x="1157592" y="624763"/>
                </a:lnTo>
                <a:lnTo>
                  <a:pt x="1157592" y="551535"/>
                </a:lnTo>
                <a:close/>
              </a:path>
              <a:path w="1374775" h="2941320">
                <a:moveTo>
                  <a:pt x="1157605" y="882472"/>
                </a:moveTo>
                <a:lnTo>
                  <a:pt x="1084376" y="882472"/>
                </a:lnTo>
                <a:lnTo>
                  <a:pt x="1084376" y="955687"/>
                </a:lnTo>
                <a:lnTo>
                  <a:pt x="1157605" y="955687"/>
                </a:lnTo>
                <a:lnTo>
                  <a:pt x="1157605" y="882472"/>
                </a:lnTo>
                <a:close/>
              </a:path>
              <a:path w="1374775" h="2941320">
                <a:moveTo>
                  <a:pt x="1157605" y="772160"/>
                </a:moveTo>
                <a:lnTo>
                  <a:pt x="1084376" y="772160"/>
                </a:lnTo>
                <a:lnTo>
                  <a:pt x="1084376" y="845388"/>
                </a:lnTo>
                <a:lnTo>
                  <a:pt x="1157605" y="845388"/>
                </a:lnTo>
                <a:lnTo>
                  <a:pt x="1157605" y="772160"/>
                </a:lnTo>
                <a:close/>
              </a:path>
              <a:path w="1374775" h="2941320">
                <a:moveTo>
                  <a:pt x="1157605" y="661860"/>
                </a:moveTo>
                <a:lnTo>
                  <a:pt x="1084376" y="661860"/>
                </a:lnTo>
                <a:lnTo>
                  <a:pt x="1084376" y="735076"/>
                </a:lnTo>
                <a:lnTo>
                  <a:pt x="1157605" y="735076"/>
                </a:lnTo>
                <a:lnTo>
                  <a:pt x="1157605" y="661860"/>
                </a:lnTo>
                <a:close/>
              </a:path>
              <a:path w="1374775" h="2941320">
                <a:moveTo>
                  <a:pt x="1157605" y="441236"/>
                </a:moveTo>
                <a:lnTo>
                  <a:pt x="1084376" y="441236"/>
                </a:lnTo>
                <a:lnTo>
                  <a:pt x="1084376" y="514451"/>
                </a:lnTo>
                <a:lnTo>
                  <a:pt x="1157605" y="514451"/>
                </a:lnTo>
                <a:lnTo>
                  <a:pt x="1157605" y="441236"/>
                </a:lnTo>
                <a:close/>
              </a:path>
              <a:path w="1374775" h="2941320">
                <a:moveTo>
                  <a:pt x="1157605" y="330923"/>
                </a:moveTo>
                <a:lnTo>
                  <a:pt x="1084376" y="330923"/>
                </a:lnTo>
                <a:lnTo>
                  <a:pt x="1084376" y="404152"/>
                </a:lnTo>
                <a:lnTo>
                  <a:pt x="1157605" y="404152"/>
                </a:lnTo>
                <a:lnTo>
                  <a:pt x="1157605" y="330923"/>
                </a:lnTo>
                <a:close/>
              </a:path>
              <a:path w="1374775" h="2941320">
                <a:moveTo>
                  <a:pt x="1157605" y="220611"/>
                </a:moveTo>
                <a:lnTo>
                  <a:pt x="1084376" y="220611"/>
                </a:lnTo>
                <a:lnTo>
                  <a:pt x="1084376" y="293839"/>
                </a:lnTo>
                <a:lnTo>
                  <a:pt x="1157605" y="293839"/>
                </a:lnTo>
                <a:lnTo>
                  <a:pt x="1157605" y="220611"/>
                </a:lnTo>
                <a:close/>
              </a:path>
              <a:path w="1374775" h="2941320">
                <a:moveTo>
                  <a:pt x="1157605" y="110299"/>
                </a:moveTo>
                <a:lnTo>
                  <a:pt x="1084376" y="110299"/>
                </a:lnTo>
                <a:lnTo>
                  <a:pt x="1084376" y="183527"/>
                </a:lnTo>
                <a:lnTo>
                  <a:pt x="1157605" y="183527"/>
                </a:lnTo>
                <a:lnTo>
                  <a:pt x="1157605" y="110299"/>
                </a:lnTo>
                <a:close/>
              </a:path>
              <a:path w="1374775" h="2941320">
                <a:moveTo>
                  <a:pt x="1157605" y="0"/>
                </a:moveTo>
                <a:lnTo>
                  <a:pt x="1084376" y="0"/>
                </a:lnTo>
                <a:lnTo>
                  <a:pt x="1084376" y="73228"/>
                </a:lnTo>
                <a:lnTo>
                  <a:pt x="1157605" y="73228"/>
                </a:lnTo>
                <a:lnTo>
                  <a:pt x="1157605" y="0"/>
                </a:lnTo>
                <a:close/>
              </a:path>
              <a:path w="1374775" h="2941320">
                <a:moveTo>
                  <a:pt x="1266037" y="551535"/>
                </a:moveTo>
                <a:lnTo>
                  <a:pt x="1192809" y="551535"/>
                </a:lnTo>
                <a:lnTo>
                  <a:pt x="1192809" y="624763"/>
                </a:lnTo>
                <a:lnTo>
                  <a:pt x="1266037" y="624763"/>
                </a:lnTo>
                <a:lnTo>
                  <a:pt x="1266037" y="551535"/>
                </a:lnTo>
                <a:close/>
              </a:path>
              <a:path w="1374775" h="2941320">
                <a:moveTo>
                  <a:pt x="1266050" y="1213383"/>
                </a:moveTo>
                <a:lnTo>
                  <a:pt x="1192809" y="1213383"/>
                </a:lnTo>
                <a:lnTo>
                  <a:pt x="1192809" y="1286624"/>
                </a:lnTo>
                <a:lnTo>
                  <a:pt x="1266050" y="1286624"/>
                </a:lnTo>
                <a:lnTo>
                  <a:pt x="1266050" y="1213383"/>
                </a:lnTo>
                <a:close/>
              </a:path>
              <a:path w="1374775" h="2941320">
                <a:moveTo>
                  <a:pt x="1266050" y="1103096"/>
                </a:moveTo>
                <a:lnTo>
                  <a:pt x="1192809" y="1103096"/>
                </a:lnTo>
                <a:lnTo>
                  <a:pt x="1192809" y="1176312"/>
                </a:lnTo>
                <a:lnTo>
                  <a:pt x="1266050" y="1176312"/>
                </a:lnTo>
                <a:lnTo>
                  <a:pt x="1266050" y="1103096"/>
                </a:lnTo>
                <a:close/>
              </a:path>
              <a:path w="1374775" h="2941320">
                <a:moveTo>
                  <a:pt x="1266050" y="992784"/>
                </a:moveTo>
                <a:lnTo>
                  <a:pt x="1192809" y="992784"/>
                </a:lnTo>
                <a:lnTo>
                  <a:pt x="1192809" y="1066012"/>
                </a:lnTo>
                <a:lnTo>
                  <a:pt x="1266050" y="1066012"/>
                </a:lnTo>
                <a:lnTo>
                  <a:pt x="1266050" y="992784"/>
                </a:lnTo>
                <a:close/>
              </a:path>
              <a:path w="1374775" h="2941320">
                <a:moveTo>
                  <a:pt x="1266050" y="882472"/>
                </a:moveTo>
                <a:lnTo>
                  <a:pt x="1192809" y="882472"/>
                </a:lnTo>
                <a:lnTo>
                  <a:pt x="1192809" y="955687"/>
                </a:lnTo>
                <a:lnTo>
                  <a:pt x="1266050" y="955687"/>
                </a:lnTo>
                <a:lnTo>
                  <a:pt x="1266050" y="882472"/>
                </a:lnTo>
                <a:close/>
              </a:path>
              <a:path w="1374775" h="2941320">
                <a:moveTo>
                  <a:pt x="1266050" y="772160"/>
                </a:moveTo>
                <a:lnTo>
                  <a:pt x="1192809" y="772160"/>
                </a:lnTo>
                <a:lnTo>
                  <a:pt x="1192809" y="845388"/>
                </a:lnTo>
                <a:lnTo>
                  <a:pt x="1266050" y="845388"/>
                </a:lnTo>
                <a:lnTo>
                  <a:pt x="1266050" y="772160"/>
                </a:lnTo>
                <a:close/>
              </a:path>
              <a:path w="1374775" h="2941320">
                <a:moveTo>
                  <a:pt x="1266050" y="661860"/>
                </a:moveTo>
                <a:lnTo>
                  <a:pt x="1192809" y="661860"/>
                </a:lnTo>
                <a:lnTo>
                  <a:pt x="1192809" y="735076"/>
                </a:lnTo>
                <a:lnTo>
                  <a:pt x="1266050" y="735076"/>
                </a:lnTo>
                <a:lnTo>
                  <a:pt x="1266050" y="661860"/>
                </a:lnTo>
                <a:close/>
              </a:path>
              <a:path w="1374775" h="2941320">
                <a:moveTo>
                  <a:pt x="1266050" y="441236"/>
                </a:moveTo>
                <a:lnTo>
                  <a:pt x="1192809" y="441236"/>
                </a:lnTo>
                <a:lnTo>
                  <a:pt x="1192809" y="514451"/>
                </a:lnTo>
                <a:lnTo>
                  <a:pt x="1266050" y="514451"/>
                </a:lnTo>
                <a:lnTo>
                  <a:pt x="1266050" y="441236"/>
                </a:lnTo>
                <a:close/>
              </a:path>
              <a:path w="1374775" h="2941320">
                <a:moveTo>
                  <a:pt x="1266050" y="330923"/>
                </a:moveTo>
                <a:lnTo>
                  <a:pt x="1192809" y="330923"/>
                </a:lnTo>
                <a:lnTo>
                  <a:pt x="1192809" y="404152"/>
                </a:lnTo>
                <a:lnTo>
                  <a:pt x="1266050" y="404152"/>
                </a:lnTo>
                <a:lnTo>
                  <a:pt x="1266050" y="330923"/>
                </a:lnTo>
                <a:close/>
              </a:path>
              <a:path w="1374775" h="2941320">
                <a:moveTo>
                  <a:pt x="1266050" y="220611"/>
                </a:moveTo>
                <a:lnTo>
                  <a:pt x="1192809" y="220611"/>
                </a:lnTo>
                <a:lnTo>
                  <a:pt x="1192809" y="293839"/>
                </a:lnTo>
                <a:lnTo>
                  <a:pt x="1266050" y="293839"/>
                </a:lnTo>
                <a:lnTo>
                  <a:pt x="1266050" y="220611"/>
                </a:lnTo>
                <a:close/>
              </a:path>
              <a:path w="1374775" h="2941320">
                <a:moveTo>
                  <a:pt x="1266050" y="110299"/>
                </a:moveTo>
                <a:lnTo>
                  <a:pt x="1192809" y="110299"/>
                </a:lnTo>
                <a:lnTo>
                  <a:pt x="1192809" y="183527"/>
                </a:lnTo>
                <a:lnTo>
                  <a:pt x="1266050" y="183527"/>
                </a:lnTo>
                <a:lnTo>
                  <a:pt x="1266050" y="110299"/>
                </a:lnTo>
                <a:close/>
              </a:path>
              <a:path w="1374775" h="2941320">
                <a:moveTo>
                  <a:pt x="1374470" y="1213383"/>
                </a:moveTo>
                <a:lnTo>
                  <a:pt x="1301254" y="1213383"/>
                </a:lnTo>
                <a:lnTo>
                  <a:pt x="1301254" y="1286624"/>
                </a:lnTo>
                <a:lnTo>
                  <a:pt x="1374470" y="1286624"/>
                </a:lnTo>
                <a:lnTo>
                  <a:pt x="1374470" y="1213383"/>
                </a:lnTo>
                <a:close/>
              </a:path>
              <a:path w="1374775" h="2941320">
                <a:moveTo>
                  <a:pt x="1374470" y="1103096"/>
                </a:moveTo>
                <a:lnTo>
                  <a:pt x="1301254" y="1103096"/>
                </a:lnTo>
                <a:lnTo>
                  <a:pt x="1301254" y="1176312"/>
                </a:lnTo>
                <a:lnTo>
                  <a:pt x="1374470" y="1176312"/>
                </a:lnTo>
                <a:lnTo>
                  <a:pt x="1374470" y="1103096"/>
                </a:lnTo>
                <a:close/>
              </a:path>
              <a:path w="1374775" h="2941320">
                <a:moveTo>
                  <a:pt x="1374470" y="992784"/>
                </a:moveTo>
                <a:lnTo>
                  <a:pt x="1301254" y="992784"/>
                </a:lnTo>
                <a:lnTo>
                  <a:pt x="1301254" y="1066012"/>
                </a:lnTo>
                <a:lnTo>
                  <a:pt x="1374470" y="1066012"/>
                </a:lnTo>
                <a:lnTo>
                  <a:pt x="1374470" y="992784"/>
                </a:lnTo>
                <a:close/>
              </a:path>
              <a:path w="1374775" h="2941320">
                <a:moveTo>
                  <a:pt x="1374470" y="882472"/>
                </a:moveTo>
                <a:lnTo>
                  <a:pt x="1301254" y="882472"/>
                </a:lnTo>
                <a:lnTo>
                  <a:pt x="1301254" y="955687"/>
                </a:lnTo>
                <a:lnTo>
                  <a:pt x="1374470" y="955687"/>
                </a:lnTo>
                <a:lnTo>
                  <a:pt x="1374470" y="882472"/>
                </a:lnTo>
                <a:close/>
              </a:path>
              <a:path w="1374775" h="2941320">
                <a:moveTo>
                  <a:pt x="1374470" y="772160"/>
                </a:moveTo>
                <a:lnTo>
                  <a:pt x="1301254" y="772160"/>
                </a:lnTo>
                <a:lnTo>
                  <a:pt x="1301254" y="845388"/>
                </a:lnTo>
                <a:lnTo>
                  <a:pt x="1374470" y="845388"/>
                </a:lnTo>
                <a:lnTo>
                  <a:pt x="1374470" y="772160"/>
                </a:lnTo>
                <a:close/>
              </a:path>
              <a:path w="1374775" h="2941320">
                <a:moveTo>
                  <a:pt x="1374470" y="661860"/>
                </a:moveTo>
                <a:lnTo>
                  <a:pt x="1301254" y="661860"/>
                </a:lnTo>
                <a:lnTo>
                  <a:pt x="1301254" y="735076"/>
                </a:lnTo>
                <a:lnTo>
                  <a:pt x="1374470" y="735076"/>
                </a:lnTo>
                <a:lnTo>
                  <a:pt x="1374470" y="661860"/>
                </a:lnTo>
                <a:close/>
              </a:path>
              <a:path w="1374775" h="2941320">
                <a:moveTo>
                  <a:pt x="1374470" y="551535"/>
                </a:moveTo>
                <a:lnTo>
                  <a:pt x="1301254" y="551535"/>
                </a:lnTo>
                <a:lnTo>
                  <a:pt x="1301254" y="624763"/>
                </a:lnTo>
                <a:lnTo>
                  <a:pt x="1374470" y="624763"/>
                </a:lnTo>
                <a:lnTo>
                  <a:pt x="1374470" y="551535"/>
                </a:lnTo>
                <a:close/>
              </a:path>
              <a:path w="1374775" h="2941320">
                <a:moveTo>
                  <a:pt x="1374470" y="441236"/>
                </a:moveTo>
                <a:lnTo>
                  <a:pt x="1301254" y="441236"/>
                </a:lnTo>
                <a:lnTo>
                  <a:pt x="1301254" y="514451"/>
                </a:lnTo>
                <a:lnTo>
                  <a:pt x="1374470" y="514451"/>
                </a:lnTo>
                <a:lnTo>
                  <a:pt x="1374470" y="441236"/>
                </a:lnTo>
                <a:close/>
              </a:path>
              <a:path w="1374775" h="2941320">
                <a:moveTo>
                  <a:pt x="1374470" y="330923"/>
                </a:moveTo>
                <a:lnTo>
                  <a:pt x="1301254" y="330923"/>
                </a:lnTo>
                <a:lnTo>
                  <a:pt x="1301254" y="404152"/>
                </a:lnTo>
                <a:lnTo>
                  <a:pt x="1374470" y="404152"/>
                </a:lnTo>
                <a:lnTo>
                  <a:pt x="1374470" y="330923"/>
                </a:lnTo>
                <a:close/>
              </a:path>
              <a:path w="1374775" h="2941320">
                <a:moveTo>
                  <a:pt x="1374470" y="220611"/>
                </a:moveTo>
                <a:lnTo>
                  <a:pt x="1301254" y="220611"/>
                </a:lnTo>
                <a:lnTo>
                  <a:pt x="1301254" y="293839"/>
                </a:lnTo>
                <a:lnTo>
                  <a:pt x="1374470" y="293839"/>
                </a:lnTo>
                <a:lnTo>
                  <a:pt x="1374470" y="220611"/>
                </a:lnTo>
                <a:close/>
              </a:path>
            </a:pathLst>
          </a:custGeom>
          <a:solidFill>
            <a:srgbClr val="BCBEC0">
              <a:alpha val="19999"/>
            </a:srgbClr>
          </a:solidFill>
        </p:spPr>
        <p:txBody>
          <a:bodyPr wrap="square" lIns="0" tIns="0" rIns="0" bIns="0" rtlCol="0"/>
          <a:lstStyle/>
          <a:p>
            <a:endParaRPr/>
          </a:p>
        </p:txBody>
      </p:sp>
      <p:sp>
        <p:nvSpPr>
          <p:cNvPr id="21" name="bg object 21"/>
          <p:cNvSpPr/>
          <p:nvPr/>
        </p:nvSpPr>
        <p:spPr>
          <a:xfrm>
            <a:off x="3252152" y="1886737"/>
            <a:ext cx="398780" cy="2610485"/>
          </a:xfrm>
          <a:custGeom>
            <a:avLst/>
            <a:gdLst/>
            <a:ahLst/>
            <a:cxnLst/>
            <a:rect l="l" t="t" r="r" b="b"/>
            <a:pathLst>
              <a:path w="398779" h="2610485">
                <a:moveTo>
                  <a:pt x="73215" y="1985568"/>
                </a:moveTo>
                <a:lnTo>
                  <a:pt x="0" y="1985568"/>
                </a:lnTo>
                <a:lnTo>
                  <a:pt x="0" y="2058784"/>
                </a:lnTo>
                <a:lnTo>
                  <a:pt x="73215" y="2058784"/>
                </a:lnTo>
                <a:lnTo>
                  <a:pt x="73215" y="1985568"/>
                </a:lnTo>
                <a:close/>
              </a:path>
              <a:path w="398779" h="2610485">
                <a:moveTo>
                  <a:pt x="73215" y="1875256"/>
                </a:moveTo>
                <a:lnTo>
                  <a:pt x="0" y="1875256"/>
                </a:lnTo>
                <a:lnTo>
                  <a:pt x="0" y="1948484"/>
                </a:lnTo>
                <a:lnTo>
                  <a:pt x="73215" y="1948484"/>
                </a:lnTo>
                <a:lnTo>
                  <a:pt x="73215" y="1875256"/>
                </a:lnTo>
                <a:close/>
              </a:path>
              <a:path w="398779" h="2610485">
                <a:moveTo>
                  <a:pt x="73215" y="1764944"/>
                </a:moveTo>
                <a:lnTo>
                  <a:pt x="0" y="1764944"/>
                </a:lnTo>
                <a:lnTo>
                  <a:pt x="0" y="1838172"/>
                </a:lnTo>
                <a:lnTo>
                  <a:pt x="73215" y="1838172"/>
                </a:lnTo>
                <a:lnTo>
                  <a:pt x="73215" y="1764944"/>
                </a:lnTo>
                <a:close/>
              </a:path>
              <a:path w="398779" h="2610485">
                <a:moveTo>
                  <a:pt x="73215" y="1654644"/>
                </a:moveTo>
                <a:lnTo>
                  <a:pt x="0" y="1654644"/>
                </a:lnTo>
                <a:lnTo>
                  <a:pt x="0" y="1727873"/>
                </a:lnTo>
                <a:lnTo>
                  <a:pt x="73215" y="1727873"/>
                </a:lnTo>
                <a:lnTo>
                  <a:pt x="73215" y="1654644"/>
                </a:lnTo>
                <a:close/>
              </a:path>
              <a:path w="398779" h="2610485">
                <a:moveTo>
                  <a:pt x="73215" y="1544332"/>
                </a:moveTo>
                <a:lnTo>
                  <a:pt x="0" y="1544332"/>
                </a:lnTo>
                <a:lnTo>
                  <a:pt x="0" y="1617560"/>
                </a:lnTo>
                <a:lnTo>
                  <a:pt x="73215" y="1617560"/>
                </a:lnTo>
                <a:lnTo>
                  <a:pt x="73215" y="1544332"/>
                </a:lnTo>
                <a:close/>
              </a:path>
              <a:path w="398779" h="2610485">
                <a:moveTo>
                  <a:pt x="73215" y="1213408"/>
                </a:moveTo>
                <a:lnTo>
                  <a:pt x="0" y="1213408"/>
                </a:lnTo>
                <a:lnTo>
                  <a:pt x="0" y="1286637"/>
                </a:lnTo>
                <a:lnTo>
                  <a:pt x="73215" y="1286637"/>
                </a:lnTo>
                <a:lnTo>
                  <a:pt x="73215" y="1213408"/>
                </a:lnTo>
                <a:close/>
              </a:path>
              <a:path w="398779" h="2610485">
                <a:moveTo>
                  <a:pt x="73215" y="1103096"/>
                </a:moveTo>
                <a:lnTo>
                  <a:pt x="0" y="1103096"/>
                </a:lnTo>
                <a:lnTo>
                  <a:pt x="0" y="1176324"/>
                </a:lnTo>
                <a:lnTo>
                  <a:pt x="73215" y="1176324"/>
                </a:lnTo>
                <a:lnTo>
                  <a:pt x="73215" y="1103096"/>
                </a:lnTo>
                <a:close/>
              </a:path>
              <a:path w="398779" h="2610485">
                <a:moveTo>
                  <a:pt x="73215" y="992771"/>
                </a:moveTo>
                <a:lnTo>
                  <a:pt x="0" y="992771"/>
                </a:lnTo>
                <a:lnTo>
                  <a:pt x="0" y="1066012"/>
                </a:lnTo>
                <a:lnTo>
                  <a:pt x="73215" y="1066012"/>
                </a:lnTo>
                <a:lnTo>
                  <a:pt x="73215" y="992771"/>
                </a:lnTo>
                <a:close/>
              </a:path>
              <a:path w="398779" h="2610485">
                <a:moveTo>
                  <a:pt x="181660" y="2426805"/>
                </a:moveTo>
                <a:lnTo>
                  <a:pt x="108432" y="2426805"/>
                </a:lnTo>
                <a:lnTo>
                  <a:pt x="108432" y="2500033"/>
                </a:lnTo>
                <a:lnTo>
                  <a:pt x="181660" y="2500033"/>
                </a:lnTo>
                <a:lnTo>
                  <a:pt x="181660" y="2426805"/>
                </a:lnTo>
                <a:close/>
              </a:path>
              <a:path w="398779" h="2610485">
                <a:moveTo>
                  <a:pt x="181660" y="2316492"/>
                </a:moveTo>
                <a:lnTo>
                  <a:pt x="108432" y="2316492"/>
                </a:lnTo>
                <a:lnTo>
                  <a:pt x="108432" y="2389708"/>
                </a:lnTo>
                <a:lnTo>
                  <a:pt x="181660" y="2389708"/>
                </a:lnTo>
                <a:lnTo>
                  <a:pt x="181660" y="2316492"/>
                </a:lnTo>
                <a:close/>
              </a:path>
              <a:path w="398779" h="2610485">
                <a:moveTo>
                  <a:pt x="181660" y="2206180"/>
                </a:moveTo>
                <a:lnTo>
                  <a:pt x="108432" y="2206180"/>
                </a:lnTo>
                <a:lnTo>
                  <a:pt x="108432" y="2279421"/>
                </a:lnTo>
                <a:lnTo>
                  <a:pt x="181660" y="2279421"/>
                </a:lnTo>
                <a:lnTo>
                  <a:pt x="181660" y="2206180"/>
                </a:lnTo>
                <a:close/>
              </a:path>
              <a:path w="398779" h="2610485">
                <a:moveTo>
                  <a:pt x="181660" y="2095881"/>
                </a:moveTo>
                <a:lnTo>
                  <a:pt x="108432" y="2095881"/>
                </a:lnTo>
                <a:lnTo>
                  <a:pt x="108432" y="2169109"/>
                </a:lnTo>
                <a:lnTo>
                  <a:pt x="181660" y="2169109"/>
                </a:lnTo>
                <a:lnTo>
                  <a:pt x="181660" y="2095881"/>
                </a:lnTo>
                <a:close/>
              </a:path>
              <a:path w="398779" h="2610485">
                <a:moveTo>
                  <a:pt x="181660" y="1985568"/>
                </a:moveTo>
                <a:lnTo>
                  <a:pt x="108432" y="1985568"/>
                </a:lnTo>
                <a:lnTo>
                  <a:pt x="108432" y="2058784"/>
                </a:lnTo>
                <a:lnTo>
                  <a:pt x="181660" y="2058784"/>
                </a:lnTo>
                <a:lnTo>
                  <a:pt x="181660" y="1985568"/>
                </a:lnTo>
                <a:close/>
              </a:path>
              <a:path w="398779" h="2610485">
                <a:moveTo>
                  <a:pt x="181660" y="1875256"/>
                </a:moveTo>
                <a:lnTo>
                  <a:pt x="108432" y="1875256"/>
                </a:lnTo>
                <a:lnTo>
                  <a:pt x="108432" y="1948484"/>
                </a:lnTo>
                <a:lnTo>
                  <a:pt x="181660" y="1948484"/>
                </a:lnTo>
                <a:lnTo>
                  <a:pt x="181660" y="1875256"/>
                </a:lnTo>
                <a:close/>
              </a:path>
              <a:path w="398779" h="2610485">
                <a:moveTo>
                  <a:pt x="181660" y="1764944"/>
                </a:moveTo>
                <a:lnTo>
                  <a:pt x="108432" y="1764944"/>
                </a:lnTo>
                <a:lnTo>
                  <a:pt x="108432" y="1838172"/>
                </a:lnTo>
                <a:lnTo>
                  <a:pt x="181660" y="1838172"/>
                </a:lnTo>
                <a:lnTo>
                  <a:pt x="181660" y="1764944"/>
                </a:lnTo>
                <a:close/>
              </a:path>
              <a:path w="398779" h="2610485">
                <a:moveTo>
                  <a:pt x="181660" y="1654644"/>
                </a:moveTo>
                <a:lnTo>
                  <a:pt x="108432" y="1654644"/>
                </a:lnTo>
                <a:lnTo>
                  <a:pt x="108432" y="1727873"/>
                </a:lnTo>
                <a:lnTo>
                  <a:pt x="181660" y="1727873"/>
                </a:lnTo>
                <a:lnTo>
                  <a:pt x="181660" y="1654644"/>
                </a:lnTo>
                <a:close/>
              </a:path>
              <a:path w="398779" h="2610485">
                <a:moveTo>
                  <a:pt x="181660" y="1544332"/>
                </a:moveTo>
                <a:lnTo>
                  <a:pt x="108432" y="1544332"/>
                </a:lnTo>
                <a:lnTo>
                  <a:pt x="108432" y="1617560"/>
                </a:lnTo>
                <a:lnTo>
                  <a:pt x="181660" y="1617560"/>
                </a:lnTo>
                <a:lnTo>
                  <a:pt x="181660" y="1544332"/>
                </a:lnTo>
                <a:close/>
              </a:path>
              <a:path w="398779" h="2610485">
                <a:moveTo>
                  <a:pt x="181660" y="1434033"/>
                </a:moveTo>
                <a:lnTo>
                  <a:pt x="108432" y="1434033"/>
                </a:lnTo>
                <a:lnTo>
                  <a:pt x="108432" y="1507248"/>
                </a:lnTo>
                <a:lnTo>
                  <a:pt x="181660" y="1507248"/>
                </a:lnTo>
                <a:lnTo>
                  <a:pt x="181660" y="1434033"/>
                </a:lnTo>
                <a:close/>
              </a:path>
              <a:path w="398779" h="2610485">
                <a:moveTo>
                  <a:pt x="181660" y="1323721"/>
                </a:moveTo>
                <a:lnTo>
                  <a:pt x="108432" y="1323721"/>
                </a:lnTo>
                <a:lnTo>
                  <a:pt x="108432" y="1396936"/>
                </a:lnTo>
                <a:lnTo>
                  <a:pt x="181660" y="1396936"/>
                </a:lnTo>
                <a:lnTo>
                  <a:pt x="181660" y="1323721"/>
                </a:lnTo>
                <a:close/>
              </a:path>
              <a:path w="398779" h="2610485">
                <a:moveTo>
                  <a:pt x="181660" y="1213408"/>
                </a:moveTo>
                <a:lnTo>
                  <a:pt x="108432" y="1213408"/>
                </a:lnTo>
                <a:lnTo>
                  <a:pt x="108432" y="1286637"/>
                </a:lnTo>
                <a:lnTo>
                  <a:pt x="181660" y="1286637"/>
                </a:lnTo>
                <a:lnTo>
                  <a:pt x="181660" y="1213408"/>
                </a:lnTo>
                <a:close/>
              </a:path>
              <a:path w="398779" h="2610485">
                <a:moveTo>
                  <a:pt x="181660" y="1103096"/>
                </a:moveTo>
                <a:lnTo>
                  <a:pt x="108432" y="1103096"/>
                </a:lnTo>
                <a:lnTo>
                  <a:pt x="108432" y="1176324"/>
                </a:lnTo>
                <a:lnTo>
                  <a:pt x="181660" y="1176324"/>
                </a:lnTo>
                <a:lnTo>
                  <a:pt x="181660" y="1103096"/>
                </a:lnTo>
                <a:close/>
              </a:path>
              <a:path w="398779" h="2610485">
                <a:moveTo>
                  <a:pt x="181660" y="992771"/>
                </a:moveTo>
                <a:lnTo>
                  <a:pt x="108432" y="992771"/>
                </a:lnTo>
                <a:lnTo>
                  <a:pt x="108432" y="1066012"/>
                </a:lnTo>
                <a:lnTo>
                  <a:pt x="181660" y="1066012"/>
                </a:lnTo>
                <a:lnTo>
                  <a:pt x="181660" y="992771"/>
                </a:lnTo>
                <a:close/>
              </a:path>
              <a:path w="398779" h="2610485">
                <a:moveTo>
                  <a:pt x="181660" y="882484"/>
                </a:moveTo>
                <a:lnTo>
                  <a:pt x="108432" y="882484"/>
                </a:lnTo>
                <a:lnTo>
                  <a:pt x="108432" y="955700"/>
                </a:lnTo>
                <a:lnTo>
                  <a:pt x="181660" y="955700"/>
                </a:lnTo>
                <a:lnTo>
                  <a:pt x="181660" y="882484"/>
                </a:lnTo>
                <a:close/>
              </a:path>
              <a:path w="398779" h="2610485">
                <a:moveTo>
                  <a:pt x="181660" y="772172"/>
                </a:moveTo>
                <a:lnTo>
                  <a:pt x="108432" y="772172"/>
                </a:lnTo>
                <a:lnTo>
                  <a:pt x="108432" y="845400"/>
                </a:lnTo>
                <a:lnTo>
                  <a:pt x="181660" y="845400"/>
                </a:lnTo>
                <a:lnTo>
                  <a:pt x="181660" y="772172"/>
                </a:lnTo>
                <a:close/>
              </a:path>
              <a:path w="398779" h="2610485">
                <a:moveTo>
                  <a:pt x="181660" y="661860"/>
                </a:moveTo>
                <a:lnTo>
                  <a:pt x="108432" y="661860"/>
                </a:lnTo>
                <a:lnTo>
                  <a:pt x="108432" y="735076"/>
                </a:lnTo>
                <a:lnTo>
                  <a:pt x="181660" y="735076"/>
                </a:lnTo>
                <a:lnTo>
                  <a:pt x="181660" y="661860"/>
                </a:lnTo>
                <a:close/>
              </a:path>
              <a:path w="398779" h="2610485">
                <a:moveTo>
                  <a:pt x="181660" y="551548"/>
                </a:moveTo>
                <a:lnTo>
                  <a:pt x="108432" y="551548"/>
                </a:lnTo>
                <a:lnTo>
                  <a:pt x="108432" y="624776"/>
                </a:lnTo>
                <a:lnTo>
                  <a:pt x="181660" y="624776"/>
                </a:lnTo>
                <a:lnTo>
                  <a:pt x="181660" y="551548"/>
                </a:lnTo>
                <a:close/>
              </a:path>
              <a:path w="398779" h="2610485">
                <a:moveTo>
                  <a:pt x="181660" y="441248"/>
                </a:moveTo>
                <a:lnTo>
                  <a:pt x="108432" y="441248"/>
                </a:lnTo>
                <a:lnTo>
                  <a:pt x="108432" y="514464"/>
                </a:lnTo>
                <a:lnTo>
                  <a:pt x="181660" y="514464"/>
                </a:lnTo>
                <a:lnTo>
                  <a:pt x="181660" y="441248"/>
                </a:lnTo>
                <a:close/>
              </a:path>
              <a:path w="398779" h="2610485">
                <a:moveTo>
                  <a:pt x="181660" y="330923"/>
                </a:moveTo>
                <a:lnTo>
                  <a:pt x="108432" y="330923"/>
                </a:lnTo>
                <a:lnTo>
                  <a:pt x="108432" y="404152"/>
                </a:lnTo>
                <a:lnTo>
                  <a:pt x="181660" y="404152"/>
                </a:lnTo>
                <a:lnTo>
                  <a:pt x="181660" y="330923"/>
                </a:lnTo>
                <a:close/>
              </a:path>
              <a:path w="398779" h="2610485">
                <a:moveTo>
                  <a:pt x="181660" y="220624"/>
                </a:moveTo>
                <a:lnTo>
                  <a:pt x="108432" y="220624"/>
                </a:lnTo>
                <a:lnTo>
                  <a:pt x="108432" y="293839"/>
                </a:lnTo>
                <a:lnTo>
                  <a:pt x="181660" y="293839"/>
                </a:lnTo>
                <a:lnTo>
                  <a:pt x="181660" y="220624"/>
                </a:lnTo>
                <a:close/>
              </a:path>
              <a:path w="398779" h="2610485">
                <a:moveTo>
                  <a:pt x="181660" y="110312"/>
                </a:moveTo>
                <a:lnTo>
                  <a:pt x="108432" y="110312"/>
                </a:lnTo>
                <a:lnTo>
                  <a:pt x="108432" y="183540"/>
                </a:lnTo>
                <a:lnTo>
                  <a:pt x="181660" y="183540"/>
                </a:lnTo>
                <a:lnTo>
                  <a:pt x="181660" y="110312"/>
                </a:lnTo>
                <a:close/>
              </a:path>
              <a:path w="398779" h="2610485">
                <a:moveTo>
                  <a:pt x="181660" y="0"/>
                </a:moveTo>
                <a:lnTo>
                  <a:pt x="108432" y="0"/>
                </a:lnTo>
                <a:lnTo>
                  <a:pt x="108432" y="73228"/>
                </a:lnTo>
                <a:lnTo>
                  <a:pt x="181660" y="73228"/>
                </a:lnTo>
                <a:lnTo>
                  <a:pt x="181660" y="0"/>
                </a:lnTo>
                <a:close/>
              </a:path>
              <a:path w="398779" h="2610485">
                <a:moveTo>
                  <a:pt x="290093" y="330923"/>
                </a:moveTo>
                <a:lnTo>
                  <a:pt x="216865" y="330923"/>
                </a:lnTo>
                <a:lnTo>
                  <a:pt x="216865" y="404152"/>
                </a:lnTo>
                <a:lnTo>
                  <a:pt x="290093" y="404152"/>
                </a:lnTo>
                <a:lnTo>
                  <a:pt x="290093" y="330923"/>
                </a:lnTo>
                <a:close/>
              </a:path>
              <a:path w="398779" h="2610485">
                <a:moveTo>
                  <a:pt x="290106" y="2537117"/>
                </a:moveTo>
                <a:lnTo>
                  <a:pt x="216865" y="2537117"/>
                </a:lnTo>
                <a:lnTo>
                  <a:pt x="216865" y="2610332"/>
                </a:lnTo>
                <a:lnTo>
                  <a:pt x="290106" y="2610332"/>
                </a:lnTo>
                <a:lnTo>
                  <a:pt x="290106" y="2537117"/>
                </a:lnTo>
                <a:close/>
              </a:path>
              <a:path w="398779" h="2610485">
                <a:moveTo>
                  <a:pt x="290106" y="2426805"/>
                </a:moveTo>
                <a:lnTo>
                  <a:pt x="216865" y="2426805"/>
                </a:lnTo>
                <a:lnTo>
                  <a:pt x="216865" y="2500033"/>
                </a:lnTo>
                <a:lnTo>
                  <a:pt x="290106" y="2500033"/>
                </a:lnTo>
                <a:lnTo>
                  <a:pt x="290106" y="2426805"/>
                </a:lnTo>
                <a:close/>
              </a:path>
              <a:path w="398779" h="2610485">
                <a:moveTo>
                  <a:pt x="290106" y="2316492"/>
                </a:moveTo>
                <a:lnTo>
                  <a:pt x="216865" y="2316492"/>
                </a:lnTo>
                <a:lnTo>
                  <a:pt x="216865" y="2389708"/>
                </a:lnTo>
                <a:lnTo>
                  <a:pt x="290106" y="2389708"/>
                </a:lnTo>
                <a:lnTo>
                  <a:pt x="290106" y="2316492"/>
                </a:lnTo>
                <a:close/>
              </a:path>
              <a:path w="398779" h="2610485">
                <a:moveTo>
                  <a:pt x="290106" y="2206180"/>
                </a:moveTo>
                <a:lnTo>
                  <a:pt x="216865" y="2206180"/>
                </a:lnTo>
                <a:lnTo>
                  <a:pt x="216865" y="2279421"/>
                </a:lnTo>
                <a:lnTo>
                  <a:pt x="290106" y="2279421"/>
                </a:lnTo>
                <a:lnTo>
                  <a:pt x="290106" y="2206180"/>
                </a:lnTo>
                <a:close/>
              </a:path>
              <a:path w="398779" h="2610485">
                <a:moveTo>
                  <a:pt x="290106" y="2095881"/>
                </a:moveTo>
                <a:lnTo>
                  <a:pt x="216865" y="2095881"/>
                </a:lnTo>
                <a:lnTo>
                  <a:pt x="216865" y="2169109"/>
                </a:lnTo>
                <a:lnTo>
                  <a:pt x="290106" y="2169109"/>
                </a:lnTo>
                <a:lnTo>
                  <a:pt x="290106" y="2095881"/>
                </a:lnTo>
                <a:close/>
              </a:path>
              <a:path w="398779" h="2610485">
                <a:moveTo>
                  <a:pt x="290106" y="1985568"/>
                </a:moveTo>
                <a:lnTo>
                  <a:pt x="216865" y="1985568"/>
                </a:lnTo>
                <a:lnTo>
                  <a:pt x="216865" y="2058784"/>
                </a:lnTo>
                <a:lnTo>
                  <a:pt x="290106" y="2058784"/>
                </a:lnTo>
                <a:lnTo>
                  <a:pt x="290106" y="1985568"/>
                </a:lnTo>
                <a:close/>
              </a:path>
              <a:path w="398779" h="2610485">
                <a:moveTo>
                  <a:pt x="290106" y="1875256"/>
                </a:moveTo>
                <a:lnTo>
                  <a:pt x="216865" y="1875256"/>
                </a:lnTo>
                <a:lnTo>
                  <a:pt x="216865" y="1948484"/>
                </a:lnTo>
                <a:lnTo>
                  <a:pt x="290106" y="1948484"/>
                </a:lnTo>
                <a:lnTo>
                  <a:pt x="290106" y="1875256"/>
                </a:lnTo>
                <a:close/>
              </a:path>
              <a:path w="398779" h="2610485">
                <a:moveTo>
                  <a:pt x="290106" y="1764944"/>
                </a:moveTo>
                <a:lnTo>
                  <a:pt x="216865" y="1764944"/>
                </a:lnTo>
                <a:lnTo>
                  <a:pt x="216865" y="1838172"/>
                </a:lnTo>
                <a:lnTo>
                  <a:pt x="290106" y="1838172"/>
                </a:lnTo>
                <a:lnTo>
                  <a:pt x="290106" y="1764944"/>
                </a:lnTo>
                <a:close/>
              </a:path>
              <a:path w="398779" h="2610485">
                <a:moveTo>
                  <a:pt x="290106" y="1654644"/>
                </a:moveTo>
                <a:lnTo>
                  <a:pt x="216865" y="1654644"/>
                </a:lnTo>
                <a:lnTo>
                  <a:pt x="216865" y="1727873"/>
                </a:lnTo>
                <a:lnTo>
                  <a:pt x="290106" y="1727873"/>
                </a:lnTo>
                <a:lnTo>
                  <a:pt x="290106" y="1654644"/>
                </a:lnTo>
                <a:close/>
              </a:path>
              <a:path w="398779" h="2610485">
                <a:moveTo>
                  <a:pt x="290106" y="1544332"/>
                </a:moveTo>
                <a:lnTo>
                  <a:pt x="216865" y="1544332"/>
                </a:lnTo>
                <a:lnTo>
                  <a:pt x="216865" y="1617560"/>
                </a:lnTo>
                <a:lnTo>
                  <a:pt x="290106" y="1617560"/>
                </a:lnTo>
                <a:lnTo>
                  <a:pt x="290106" y="1544332"/>
                </a:lnTo>
                <a:close/>
              </a:path>
              <a:path w="398779" h="2610485">
                <a:moveTo>
                  <a:pt x="290106" y="1434033"/>
                </a:moveTo>
                <a:lnTo>
                  <a:pt x="216865" y="1434033"/>
                </a:lnTo>
                <a:lnTo>
                  <a:pt x="216865" y="1507248"/>
                </a:lnTo>
                <a:lnTo>
                  <a:pt x="290106" y="1507248"/>
                </a:lnTo>
                <a:lnTo>
                  <a:pt x="290106" y="1434033"/>
                </a:lnTo>
                <a:close/>
              </a:path>
              <a:path w="398779" h="2610485">
                <a:moveTo>
                  <a:pt x="290106" y="1323721"/>
                </a:moveTo>
                <a:lnTo>
                  <a:pt x="216865" y="1323721"/>
                </a:lnTo>
                <a:lnTo>
                  <a:pt x="216865" y="1396936"/>
                </a:lnTo>
                <a:lnTo>
                  <a:pt x="290106" y="1396936"/>
                </a:lnTo>
                <a:lnTo>
                  <a:pt x="290106" y="1323721"/>
                </a:lnTo>
                <a:close/>
              </a:path>
              <a:path w="398779" h="2610485">
                <a:moveTo>
                  <a:pt x="290106" y="1213408"/>
                </a:moveTo>
                <a:lnTo>
                  <a:pt x="216865" y="1213408"/>
                </a:lnTo>
                <a:lnTo>
                  <a:pt x="216865" y="1286637"/>
                </a:lnTo>
                <a:lnTo>
                  <a:pt x="290106" y="1286637"/>
                </a:lnTo>
                <a:lnTo>
                  <a:pt x="290106" y="1213408"/>
                </a:lnTo>
                <a:close/>
              </a:path>
              <a:path w="398779" h="2610485">
                <a:moveTo>
                  <a:pt x="290106" y="1103096"/>
                </a:moveTo>
                <a:lnTo>
                  <a:pt x="216865" y="1103096"/>
                </a:lnTo>
                <a:lnTo>
                  <a:pt x="216865" y="1176324"/>
                </a:lnTo>
                <a:lnTo>
                  <a:pt x="290106" y="1176324"/>
                </a:lnTo>
                <a:lnTo>
                  <a:pt x="290106" y="1103096"/>
                </a:lnTo>
                <a:close/>
              </a:path>
              <a:path w="398779" h="2610485">
                <a:moveTo>
                  <a:pt x="290106" y="992771"/>
                </a:moveTo>
                <a:lnTo>
                  <a:pt x="216865" y="992771"/>
                </a:lnTo>
                <a:lnTo>
                  <a:pt x="216865" y="1066012"/>
                </a:lnTo>
                <a:lnTo>
                  <a:pt x="290106" y="1066012"/>
                </a:lnTo>
                <a:lnTo>
                  <a:pt x="290106" y="992771"/>
                </a:lnTo>
                <a:close/>
              </a:path>
              <a:path w="398779" h="2610485">
                <a:moveTo>
                  <a:pt x="290106" y="882484"/>
                </a:moveTo>
                <a:lnTo>
                  <a:pt x="216865" y="882484"/>
                </a:lnTo>
                <a:lnTo>
                  <a:pt x="216865" y="955700"/>
                </a:lnTo>
                <a:lnTo>
                  <a:pt x="290106" y="955700"/>
                </a:lnTo>
                <a:lnTo>
                  <a:pt x="290106" y="882484"/>
                </a:lnTo>
                <a:close/>
              </a:path>
              <a:path w="398779" h="2610485">
                <a:moveTo>
                  <a:pt x="290106" y="772172"/>
                </a:moveTo>
                <a:lnTo>
                  <a:pt x="216865" y="772172"/>
                </a:lnTo>
                <a:lnTo>
                  <a:pt x="216865" y="845400"/>
                </a:lnTo>
                <a:lnTo>
                  <a:pt x="290106" y="845400"/>
                </a:lnTo>
                <a:lnTo>
                  <a:pt x="290106" y="772172"/>
                </a:lnTo>
                <a:close/>
              </a:path>
              <a:path w="398779" h="2610485">
                <a:moveTo>
                  <a:pt x="290106" y="661860"/>
                </a:moveTo>
                <a:lnTo>
                  <a:pt x="216865" y="661860"/>
                </a:lnTo>
                <a:lnTo>
                  <a:pt x="216865" y="735076"/>
                </a:lnTo>
                <a:lnTo>
                  <a:pt x="290106" y="735076"/>
                </a:lnTo>
                <a:lnTo>
                  <a:pt x="290106" y="661860"/>
                </a:lnTo>
                <a:close/>
              </a:path>
              <a:path w="398779" h="2610485">
                <a:moveTo>
                  <a:pt x="290106" y="551548"/>
                </a:moveTo>
                <a:lnTo>
                  <a:pt x="216865" y="551548"/>
                </a:lnTo>
                <a:lnTo>
                  <a:pt x="216865" y="624776"/>
                </a:lnTo>
                <a:lnTo>
                  <a:pt x="290106" y="624776"/>
                </a:lnTo>
                <a:lnTo>
                  <a:pt x="290106" y="551548"/>
                </a:lnTo>
                <a:close/>
              </a:path>
              <a:path w="398779" h="2610485">
                <a:moveTo>
                  <a:pt x="290106" y="441248"/>
                </a:moveTo>
                <a:lnTo>
                  <a:pt x="216865" y="441248"/>
                </a:lnTo>
                <a:lnTo>
                  <a:pt x="216865" y="514464"/>
                </a:lnTo>
                <a:lnTo>
                  <a:pt x="290106" y="514464"/>
                </a:lnTo>
                <a:lnTo>
                  <a:pt x="290106" y="441248"/>
                </a:lnTo>
                <a:close/>
              </a:path>
              <a:path w="398779" h="2610485">
                <a:moveTo>
                  <a:pt x="290106" y="220624"/>
                </a:moveTo>
                <a:lnTo>
                  <a:pt x="216865" y="220624"/>
                </a:lnTo>
                <a:lnTo>
                  <a:pt x="216865" y="293839"/>
                </a:lnTo>
                <a:lnTo>
                  <a:pt x="290106" y="293839"/>
                </a:lnTo>
                <a:lnTo>
                  <a:pt x="290106" y="220624"/>
                </a:lnTo>
                <a:close/>
              </a:path>
              <a:path w="398779" h="2610485">
                <a:moveTo>
                  <a:pt x="290106" y="110312"/>
                </a:moveTo>
                <a:lnTo>
                  <a:pt x="216865" y="110312"/>
                </a:lnTo>
                <a:lnTo>
                  <a:pt x="216865" y="183540"/>
                </a:lnTo>
                <a:lnTo>
                  <a:pt x="290106" y="183540"/>
                </a:lnTo>
                <a:lnTo>
                  <a:pt x="290106" y="110312"/>
                </a:lnTo>
                <a:close/>
              </a:path>
              <a:path w="398779" h="2610485">
                <a:moveTo>
                  <a:pt x="398526" y="330923"/>
                </a:moveTo>
                <a:lnTo>
                  <a:pt x="325310" y="330923"/>
                </a:lnTo>
                <a:lnTo>
                  <a:pt x="325310" y="404152"/>
                </a:lnTo>
                <a:lnTo>
                  <a:pt x="398526" y="404152"/>
                </a:lnTo>
                <a:lnTo>
                  <a:pt x="398526" y="330923"/>
                </a:lnTo>
                <a:close/>
              </a:path>
              <a:path w="398779" h="2610485">
                <a:moveTo>
                  <a:pt x="398538" y="1985568"/>
                </a:moveTo>
                <a:lnTo>
                  <a:pt x="325310" y="1985568"/>
                </a:lnTo>
                <a:lnTo>
                  <a:pt x="325310" y="2058784"/>
                </a:lnTo>
                <a:lnTo>
                  <a:pt x="398538" y="2058784"/>
                </a:lnTo>
                <a:lnTo>
                  <a:pt x="398538" y="1985568"/>
                </a:lnTo>
                <a:close/>
              </a:path>
              <a:path w="398779" h="2610485">
                <a:moveTo>
                  <a:pt x="398538" y="1875256"/>
                </a:moveTo>
                <a:lnTo>
                  <a:pt x="325310" y="1875256"/>
                </a:lnTo>
                <a:lnTo>
                  <a:pt x="325310" y="1948484"/>
                </a:lnTo>
                <a:lnTo>
                  <a:pt x="398538" y="1948484"/>
                </a:lnTo>
                <a:lnTo>
                  <a:pt x="398538" y="1875256"/>
                </a:lnTo>
                <a:close/>
              </a:path>
              <a:path w="398779" h="2610485">
                <a:moveTo>
                  <a:pt x="398538" y="1764944"/>
                </a:moveTo>
                <a:lnTo>
                  <a:pt x="325310" y="1764944"/>
                </a:lnTo>
                <a:lnTo>
                  <a:pt x="325310" y="1838172"/>
                </a:lnTo>
                <a:lnTo>
                  <a:pt x="398538" y="1838172"/>
                </a:lnTo>
                <a:lnTo>
                  <a:pt x="398538" y="1764944"/>
                </a:lnTo>
                <a:close/>
              </a:path>
              <a:path w="398779" h="2610485">
                <a:moveTo>
                  <a:pt x="398538" y="1654644"/>
                </a:moveTo>
                <a:lnTo>
                  <a:pt x="325310" y="1654644"/>
                </a:lnTo>
                <a:lnTo>
                  <a:pt x="325310" y="1727873"/>
                </a:lnTo>
                <a:lnTo>
                  <a:pt x="398538" y="1727873"/>
                </a:lnTo>
                <a:lnTo>
                  <a:pt x="398538" y="1654644"/>
                </a:lnTo>
                <a:close/>
              </a:path>
              <a:path w="398779" h="2610485">
                <a:moveTo>
                  <a:pt x="398538" y="1544332"/>
                </a:moveTo>
                <a:lnTo>
                  <a:pt x="325310" y="1544332"/>
                </a:lnTo>
                <a:lnTo>
                  <a:pt x="325310" y="1617560"/>
                </a:lnTo>
                <a:lnTo>
                  <a:pt x="398538" y="1617560"/>
                </a:lnTo>
                <a:lnTo>
                  <a:pt x="398538" y="1544332"/>
                </a:lnTo>
                <a:close/>
              </a:path>
              <a:path w="398779" h="2610485">
                <a:moveTo>
                  <a:pt x="398538" y="1434033"/>
                </a:moveTo>
                <a:lnTo>
                  <a:pt x="325310" y="1434033"/>
                </a:lnTo>
                <a:lnTo>
                  <a:pt x="325310" y="1507248"/>
                </a:lnTo>
                <a:lnTo>
                  <a:pt x="398538" y="1507248"/>
                </a:lnTo>
                <a:lnTo>
                  <a:pt x="398538" y="1434033"/>
                </a:lnTo>
                <a:close/>
              </a:path>
              <a:path w="398779" h="2610485">
                <a:moveTo>
                  <a:pt x="398538" y="1323721"/>
                </a:moveTo>
                <a:lnTo>
                  <a:pt x="325310" y="1323721"/>
                </a:lnTo>
                <a:lnTo>
                  <a:pt x="325310" y="1396936"/>
                </a:lnTo>
                <a:lnTo>
                  <a:pt x="398538" y="1396936"/>
                </a:lnTo>
                <a:lnTo>
                  <a:pt x="398538" y="1323721"/>
                </a:lnTo>
                <a:close/>
              </a:path>
              <a:path w="398779" h="2610485">
                <a:moveTo>
                  <a:pt x="398538" y="1213408"/>
                </a:moveTo>
                <a:lnTo>
                  <a:pt x="325310" y="1213408"/>
                </a:lnTo>
                <a:lnTo>
                  <a:pt x="325310" y="1286637"/>
                </a:lnTo>
                <a:lnTo>
                  <a:pt x="398538" y="1286637"/>
                </a:lnTo>
                <a:lnTo>
                  <a:pt x="398538" y="1213408"/>
                </a:lnTo>
                <a:close/>
              </a:path>
              <a:path w="398779" h="2610485">
                <a:moveTo>
                  <a:pt x="398538" y="1103096"/>
                </a:moveTo>
                <a:lnTo>
                  <a:pt x="325310" y="1103096"/>
                </a:lnTo>
                <a:lnTo>
                  <a:pt x="325310" y="1176324"/>
                </a:lnTo>
                <a:lnTo>
                  <a:pt x="398538" y="1176324"/>
                </a:lnTo>
                <a:lnTo>
                  <a:pt x="398538" y="1103096"/>
                </a:lnTo>
                <a:close/>
              </a:path>
              <a:path w="398779" h="2610485">
                <a:moveTo>
                  <a:pt x="398538" y="992771"/>
                </a:moveTo>
                <a:lnTo>
                  <a:pt x="325310" y="992771"/>
                </a:lnTo>
                <a:lnTo>
                  <a:pt x="325310" y="1066012"/>
                </a:lnTo>
                <a:lnTo>
                  <a:pt x="398538" y="1066012"/>
                </a:lnTo>
                <a:lnTo>
                  <a:pt x="398538" y="992771"/>
                </a:lnTo>
                <a:close/>
              </a:path>
              <a:path w="398779" h="2610485">
                <a:moveTo>
                  <a:pt x="398538" y="882484"/>
                </a:moveTo>
                <a:lnTo>
                  <a:pt x="325310" y="882484"/>
                </a:lnTo>
                <a:lnTo>
                  <a:pt x="325310" y="955700"/>
                </a:lnTo>
                <a:lnTo>
                  <a:pt x="398538" y="955700"/>
                </a:lnTo>
                <a:lnTo>
                  <a:pt x="398538" y="882484"/>
                </a:lnTo>
                <a:close/>
              </a:path>
              <a:path w="398779" h="2610485">
                <a:moveTo>
                  <a:pt x="398538" y="772172"/>
                </a:moveTo>
                <a:lnTo>
                  <a:pt x="325310" y="772172"/>
                </a:lnTo>
                <a:lnTo>
                  <a:pt x="325310" y="845400"/>
                </a:lnTo>
                <a:lnTo>
                  <a:pt x="398538" y="845400"/>
                </a:lnTo>
                <a:lnTo>
                  <a:pt x="398538" y="772172"/>
                </a:lnTo>
                <a:close/>
              </a:path>
              <a:path w="398779" h="2610485">
                <a:moveTo>
                  <a:pt x="398538" y="661860"/>
                </a:moveTo>
                <a:lnTo>
                  <a:pt x="325310" y="661860"/>
                </a:lnTo>
                <a:lnTo>
                  <a:pt x="325310" y="735076"/>
                </a:lnTo>
                <a:lnTo>
                  <a:pt x="398538" y="735076"/>
                </a:lnTo>
                <a:lnTo>
                  <a:pt x="398538" y="661860"/>
                </a:lnTo>
                <a:close/>
              </a:path>
              <a:path w="398779" h="2610485">
                <a:moveTo>
                  <a:pt x="398538" y="551548"/>
                </a:moveTo>
                <a:lnTo>
                  <a:pt x="325310" y="551548"/>
                </a:lnTo>
                <a:lnTo>
                  <a:pt x="325310" y="624776"/>
                </a:lnTo>
                <a:lnTo>
                  <a:pt x="398538" y="624776"/>
                </a:lnTo>
                <a:lnTo>
                  <a:pt x="398538" y="551548"/>
                </a:lnTo>
                <a:close/>
              </a:path>
              <a:path w="398779" h="2610485">
                <a:moveTo>
                  <a:pt x="398538" y="441248"/>
                </a:moveTo>
                <a:lnTo>
                  <a:pt x="325310" y="441248"/>
                </a:lnTo>
                <a:lnTo>
                  <a:pt x="325310" y="514464"/>
                </a:lnTo>
                <a:lnTo>
                  <a:pt x="398538" y="514464"/>
                </a:lnTo>
                <a:lnTo>
                  <a:pt x="398538" y="441248"/>
                </a:lnTo>
                <a:close/>
              </a:path>
              <a:path w="398779" h="2610485">
                <a:moveTo>
                  <a:pt x="398538" y="220624"/>
                </a:moveTo>
                <a:lnTo>
                  <a:pt x="325297" y="220624"/>
                </a:lnTo>
                <a:lnTo>
                  <a:pt x="325297" y="293839"/>
                </a:lnTo>
                <a:lnTo>
                  <a:pt x="398538" y="293839"/>
                </a:lnTo>
                <a:lnTo>
                  <a:pt x="398538" y="220624"/>
                </a:lnTo>
                <a:close/>
              </a:path>
            </a:pathLst>
          </a:custGeom>
          <a:solidFill>
            <a:srgbClr val="BCBEC0">
              <a:alpha val="19999"/>
            </a:srgbClr>
          </a:solidFill>
        </p:spPr>
        <p:txBody>
          <a:bodyPr wrap="square" lIns="0" tIns="0" rIns="0" bIns="0" rtlCol="0"/>
          <a:lstStyle/>
          <a:p>
            <a:endParaRPr/>
          </a:p>
        </p:txBody>
      </p:sp>
      <p:sp>
        <p:nvSpPr>
          <p:cNvPr id="22" name="bg object 22"/>
          <p:cNvSpPr/>
          <p:nvPr/>
        </p:nvSpPr>
        <p:spPr>
          <a:xfrm>
            <a:off x="3577463" y="1997049"/>
            <a:ext cx="398780" cy="2610485"/>
          </a:xfrm>
          <a:custGeom>
            <a:avLst/>
            <a:gdLst/>
            <a:ahLst/>
            <a:cxnLst/>
            <a:rect l="l" t="t" r="r" b="b"/>
            <a:pathLst>
              <a:path w="398779" h="2610485">
                <a:moveTo>
                  <a:pt x="73228" y="2426805"/>
                </a:moveTo>
                <a:lnTo>
                  <a:pt x="0" y="2426805"/>
                </a:lnTo>
                <a:lnTo>
                  <a:pt x="0" y="2500020"/>
                </a:lnTo>
                <a:lnTo>
                  <a:pt x="73228" y="2500020"/>
                </a:lnTo>
                <a:lnTo>
                  <a:pt x="73228" y="2426805"/>
                </a:lnTo>
                <a:close/>
              </a:path>
              <a:path w="398779" h="2610485">
                <a:moveTo>
                  <a:pt x="73228" y="2316492"/>
                </a:moveTo>
                <a:lnTo>
                  <a:pt x="0" y="2316492"/>
                </a:lnTo>
                <a:lnTo>
                  <a:pt x="0" y="2389721"/>
                </a:lnTo>
                <a:lnTo>
                  <a:pt x="73228" y="2389721"/>
                </a:lnTo>
                <a:lnTo>
                  <a:pt x="73228" y="2316492"/>
                </a:lnTo>
                <a:close/>
              </a:path>
              <a:path w="398779" h="2610485">
                <a:moveTo>
                  <a:pt x="73228" y="2206180"/>
                </a:moveTo>
                <a:lnTo>
                  <a:pt x="0" y="2206180"/>
                </a:lnTo>
                <a:lnTo>
                  <a:pt x="0" y="2279396"/>
                </a:lnTo>
                <a:lnTo>
                  <a:pt x="73228" y="2279396"/>
                </a:lnTo>
                <a:lnTo>
                  <a:pt x="73228" y="2206180"/>
                </a:lnTo>
                <a:close/>
              </a:path>
              <a:path w="398779" h="2610485">
                <a:moveTo>
                  <a:pt x="73228" y="2095868"/>
                </a:moveTo>
                <a:lnTo>
                  <a:pt x="0" y="2095868"/>
                </a:lnTo>
                <a:lnTo>
                  <a:pt x="0" y="2169109"/>
                </a:lnTo>
                <a:lnTo>
                  <a:pt x="73228" y="2169109"/>
                </a:lnTo>
                <a:lnTo>
                  <a:pt x="73228" y="2095868"/>
                </a:lnTo>
                <a:close/>
              </a:path>
              <a:path w="398779" h="2610485">
                <a:moveTo>
                  <a:pt x="73228" y="1985568"/>
                </a:moveTo>
                <a:lnTo>
                  <a:pt x="0" y="1985568"/>
                </a:lnTo>
                <a:lnTo>
                  <a:pt x="0" y="2058797"/>
                </a:lnTo>
                <a:lnTo>
                  <a:pt x="73228" y="2058797"/>
                </a:lnTo>
                <a:lnTo>
                  <a:pt x="73228" y="1985568"/>
                </a:lnTo>
                <a:close/>
              </a:path>
              <a:path w="398779" h="2610485">
                <a:moveTo>
                  <a:pt x="73228" y="1875256"/>
                </a:moveTo>
                <a:lnTo>
                  <a:pt x="0" y="1875256"/>
                </a:lnTo>
                <a:lnTo>
                  <a:pt x="0" y="1948472"/>
                </a:lnTo>
                <a:lnTo>
                  <a:pt x="73228" y="1948472"/>
                </a:lnTo>
                <a:lnTo>
                  <a:pt x="73228" y="1875256"/>
                </a:lnTo>
                <a:close/>
              </a:path>
              <a:path w="398779" h="2610485">
                <a:moveTo>
                  <a:pt x="181660" y="2537117"/>
                </a:moveTo>
                <a:lnTo>
                  <a:pt x="108432" y="2537117"/>
                </a:lnTo>
                <a:lnTo>
                  <a:pt x="108432" y="2610345"/>
                </a:lnTo>
                <a:lnTo>
                  <a:pt x="181660" y="2610345"/>
                </a:lnTo>
                <a:lnTo>
                  <a:pt x="181660" y="2537117"/>
                </a:lnTo>
                <a:close/>
              </a:path>
              <a:path w="398779" h="2610485">
                <a:moveTo>
                  <a:pt x="181660" y="2426805"/>
                </a:moveTo>
                <a:lnTo>
                  <a:pt x="108432" y="2426805"/>
                </a:lnTo>
                <a:lnTo>
                  <a:pt x="108432" y="2500020"/>
                </a:lnTo>
                <a:lnTo>
                  <a:pt x="181660" y="2500020"/>
                </a:lnTo>
                <a:lnTo>
                  <a:pt x="181660" y="2426805"/>
                </a:lnTo>
                <a:close/>
              </a:path>
              <a:path w="398779" h="2610485">
                <a:moveTo>
                  <a:pt x="181660" y="2316492"/>
                </a:moveTo>
                <a:lnTo>
                  <a:pt x="108432" y="2316492"/>
                </a:lnTo>
                <a:lnTo>
                  <a:pt x="108432" y="2389721"/>
                </a:lnTo>
                <a:lnTo>
                  <a:pt x="181660" y="2389721"/>
                </a:lnTo>
                <a:lnTo>
                  <a:pt x="181660" y="2316492"/>
                </a:lnTo>
                <a:close/>
              </a:path>
              <a:path w="398779" h="2610485">
                <a:moveTo>
                  <a:pt x="181660" y="2206180"/>
                </a:moveTo>
                <a:lnTo>
                  <a:pt x="108432" y="2206180"/>
                </a:lnTo>
                <a:lnTo>
                  <a:pt x="108432" y="2279396"/>
                </a:lnTo>
                <a:lnTo>
                  <a:pt x="181660" y="2279396"/>
                </a:lnTo>
                <a:lnTo>
                  <a:pt x="181660" y="2206180"/>
                </a:lnTo>
                <a:close/>
              </a:path>
              <a:path w="398779" h="2610485">
                <a:moveTo>
                  <a:pt x="181660" y="2095868"/>
                </a:moveTo>
                <a:lnTo>
                  <a:pt x="108432" y="2095868"/>
                </a:lnTo>
                <a:lnTo>
                  <a:pt x="108432" y="2169109"/>
                </a:lnTo>
                <a:lnTo>
                  <a:pt x="181660" y="2169109"/>
                </a:lnTo>
                <a:lnTo>
                  <a:pt x="181660" y="2095868"/>
                </a:lnTo>
                <a:close/>
              </a:path>
              <a:path w="398779" h="2610485">
                <a:moveTo>
                  <a:pt x="181660" y="1985568"/>
                </a:moveTo>
                <a:lnTo>
                  <a:pt x="108432" y="1985568"/>
                </a:lnTo>
                <a:lnTo>
                  <a:pt x="108432" y="2058797"/>
                </a:lnTo>
                <a:lnTo>
                  <a:pt x="181660" y="2058797"/>
                </a:lnTo>
                <a:lnTo>
                  <a:pt x="181660" y="1985568"/>
                </a:lnTo>
                <a:close/>
              </a:path>
              <a:path w="398779" h="2610485">
                <a:moveTo>
                  <a:pt x="181660" y="1875256"/>
                </a:moveTo>
                <a:lnTo>
                  <a:pt x="108432" y="1875256"/>
                </a:lnTo>
                <a:lnTo>
                  <a:pt x="108432" y="1948472"/>
                </a:lnTo>
                <a:lnTo>
                  <a:pt x="181660" y="1948472"/>
                </a:lnTo>
                <a:lnTo>
                  <a:pt x="181660" y="1875256"/>
                </a:lnTo>
                <a:close/>
              </a:path>
              <a:path w="398779" h="2610485">
                <a:moveTo>
                  <a:pt x="181660" y="1764944"/>
                </a:moveTo>
                <a:lnTo>
                  <a:pt x="108432" y="1764944"/>
                </a:lnTo>
                <a:lnTo>
                  <a:pt x="108432" y="1838172"/>
                </a:lnTo>
                <a:lnTo>
                  <a:pt x="181660" y="1838172"/>
                </a:lnTo>
                <a:lnTo>
                  <a:pt x="181660" y="1764944"/>
                </a:lnTo>
                <a:close/>
              </a:path>
              <a:path w="398779" h="2610485">
                <a:moveTo>
                  <a:pt x="181660" y="1654632"/>
                </a:moveTo>
                <a:lnTo>
                  <a:pt x="108432" y="1654632"/>
                </a:lnTo>
                <a:lnTo>
                  <a:pt x="108432" y="1727860"/>
                </a:lnTo>
                <a:lnTo>
                  <a:pt x="181660" y="1727860"/>
                </a:lnTo>
                <a:lnTo>
                  <a:pt x="181660" y="1654632"/>
                </a:lnTo>
                <a:close/>
              </a:path>
              <a:path w="398779" h="2610485">
                <a:moveTo>
                  <a:pt x="181660" y="1544332"/>
                </a:moveTo>
                <a:lnTo>
                  <a:pt x="108432" y="1544332"/>
                </a:lnTo>
                <a:lnTo>
                  <a:pt x="108432" y="1617560"/>
                </a:lnTo>
                <a:lnTo>
                  <a:pt x="181660" y="1617560"/>
                </a:lnTo>
                <a:lnTo>
                  <a:pt x="181660" y="1544332"/>
                </a:lnTo>
                <a:close/>
              </a:path>
              <a:path w="398779" h="2610485">
                <a:moveTo>
                  <a:pt x="181660" y="1434020"/>
                </a:moveTo>
                <a:lnTo>
                  <a:pt x="108432" y="1434020"/>
                </a:lnTo>
                <a:lnTo>
                  <a:pt x="108432" y="1507248"/>
                </a:lnTo>
                <a:lnTo>
                  <a:pt x="181660" y="1507248"/>
                </a:lnTo>
                <a:lnTo>
                  <a:pt x="181660" y="1434020"/>
                </a:lnTo>
                <a:close/>
              </a:path>
              <a:path w="398779" h="2610485">
                <a:moveTo>
                  <a:pt x="181660" y="1323721"/>
                </a:moveTo>
                <a:lnTo>
                  <a:pt x="108432" y="1323721"/>
                </a:lnTo>
                <a:lnTo>
                  <a:pt x="108432" y="1396936"/>
                </a:lnTo>
                <a:lnTo>
                  <a:pt x="181660" y="1396936"/>
                </a:lnTo>
                <a:lnTo>
                  <a:pt x="181660" y="1323721"/>
                </a:lnTo>
                <a:close/>
              </a:path>
              <a:path w="398779" h="2610485">
                <a:moveTo>
                  <a:pt x="181660" y="1213408"/>
                </a:moveTo>
                <a:lnTo>
                  <a:pt x="108432" y="1213408"/>
                </a:lnTo>
                <a:lnTo>
                  <a:pt x="108432" y="1286624"/>
                </a:lnTo>
                <a:lnTo>
                  <a:pt x="181660" y="1286624"/>
                </a:lnTo>
                <a:lnTo>
                  <a:pt x="181660" y="1213408"/>
                </a:lnTo>
                <a:close/>
              </a:path>
              <a:path w="398779" h="2610485">
                <a:moveTo>
                  <a:pt x="181660" y="1103096"/>
                </a:moveTo>
                <a:lnTo>
                  <a:pt x="108432" y="1103096"/>
                </a:lnTo>
                <a:lnTo>
                  <a:pt x="108432" y="1176324"/>
                </a:lnTo>
                <a:lnTo>
                  <a:pt x="181660" y="1176324"/>
                </a:lnTo>
                <a:lnTo>
                  <a:pt x="181660" y="1103096"/>
                </a:lnTo>
                <a:close/>
              </a:path>
              <a:path w="398779" h="2610485">
                <a:moveTo>
                  <a:pt x="181660" y="992784"/>
                </a:moveTo>
                <a:lnTo>
                  <a:pt x="108432" y="992784"/>
                </a:lnTo>
                <a:lnTo>
                  <a:pt x="108432" y="1066012"/>
                </a:lnTo>
                <a:lnTo>
                  <a:pt x="181660" y="1066012"/>
                </a:lnTo>
                <a:lnTo>
                  <a:pt x="181660" y="992784"/>
                </a:lnTo>
                <a:close/>
              </a:path>
              <a:path w="398779" h="2610485">
                <a:moveTo>
                  <a:pt x="181660" y="882459"/>
                </a:moveTo>
                <a:lnTo>
                  <a:pt x="108432" y="882459"/>
                </a:lnTo>
                <a:lnTo>
                  <a:pt x="108432" y="955700"/>
                </a:lnTo>
                <a:lnTo>
                  <a:pt x="181660" y="955700"/>
                </a:lnTo>
                <a:lnTo>
                  <a:pt x="181660" y="882459"/>
                </a:lnTo>
                <a:close/>
              </a:path>
              <a:path w="398779" h="2610485">
                <a:moveTo>
                  <a:pt x="181660" y="772172"/>
                </a:moveTo>
                <a:lnTo>
                  <a:pt x="108432" y="772172"/>
                </a:lnTo>
                <a:lnTo>
                  <a:pt x="108432" y="845388"/>
                </a:lnTo>
                <a:lnTo>
                  <a:pt x="181660" y="845388"/>
                </a:lnTo>
                <a:lnTo>
                  <a:pt x="181660" y="772172"/>
                </a:lnTo>
                <a:close/>
              </a:path>
              <a:path w="398779" h="2610485">
                <a:moveTo>
                  <a:pt x="181660" y="661860"/>
                </a:moveTo>
                <a:lnTo>
                  <a:pt x="108432" y="661860"/>
                </a:lnTo>
                <a:lnTo>
                  <a:pt x="108432" y="735088"/>
                </a:lnTo>
                <a:lnTo>
                  <a:pt x="181660" y="735088"/>
                </a:lnTo>
                <a:lnTo>
                  <a:pt x="181660" y="661860"/>
                </a:lnTo>
                <a:close/>
              </a:path>
              <a:path w="398779" h="2610485">
                <a:moveTo>
                  <a:pt x="181660" y="551548"/>
                </a:moveTo>
                <a:lnTo>
                  <a:pt x="108432" y="551548"/>
                </a:lnTo>
                <a:lnTo>
                  <a:pt x="108432" y="624763"/>
                </a:lnTo>
                <a:lnTo>
                  <a:pt x="181660" y="624763"/>
                </a:lnTo>
                <a:lnTo>
                  <a:pt x="181660" y="551548"/>
                </a:lnTo>
                <a:close/>
              </a:path>
              <a:path w="398779" h="2610485">
                <a:moveTo>
                  <a:pt x="181660" y="441236"/>
                </a:moveTo>
                <a:lnTo>
                  <a:pt x="108432" y="441236"/>
                </a:lnTo>
                <a:lnTo>
                  <a:pt x="108432" y="514464"/>
                </a:lnTo>
                <a:lnTo>
                  <a:pt x="181660" y="514464"/>
                </a:lnTo>
                <a:lnTo>
                  <a:pt x="181660" y="441236"/>
                </a:lnTo>
                <a:close/>
              </a:path>
              <a:path w="398779" h="2610485">
                <a:moveTo>
                  <a:pt x="181660" y="330936"/>
                </a:moveTo>
                <a:lnTo>
                  <a:pt x="108432" y="330936"/>
                </a:lnTo>
                <a:lnTo>
                  <a:pt x="108432" y="404152"/>
                </a:lnTo>
                <a:lnTo>
                  <a:pt x="181660" y="404152"/>
                </a:lnTo>
                <a:lnTo>
                  <a:pt x="181660" y="330936"/>
                </a:lnTo>
                <a:close/>
              </a:path>
              <a:path w="398779" h="2610485">
                <a:moveTo>
                  <a:pt x="181660" y="220611"/>
                </a:moveTo>
                <a:lnTo>
                  <a:pt x="108432" y="220611"/>
                </a:lnTo>
                <a:lnTo>
                  <a:pt x="108432" y="293839"/>
                </a:lnTo>
                <a:lnTo>
                  <a:pt x="181660" y="293839"/>
                </a:lnTo>
                <a:lnTo>
                  <a:pt x="181660" y="220611"/>
                </a:lnTo>
                <a:close/>
              </a:path>
              <a:path w="398779" h="2610485">
                <a:moveTo>
                  <a:pt x="181660" y="110312"/>
                </a:moveTo>
                <a:lnTo>
                  <a:pt x="108432" y="110312"/>
                </a:lnTo>
                <a:lnTo>
                  <a:pt x="108432" y="183527"/>
                </a:lnTo>
                <a:lnTo>
                  <a:pt x="181660" y="183527"/>
                </a:lnTo>
                <a:lnTo>
                  <a:pt x="181660" y="110312"/>
                </a:lnTo>
                <a:close/>
              </a:path>
              <a:path w="398779" h="2610485">
                <a:moveTo>
                  <a:pt x="181660" y="0"/>
                </a:moveTo>
                <a:lnTo>
                  <a:pt x="108432" y="0"/>
                </a:lnTo>
                <a:lnTo>
                  <a:pt x="108432" y="73228"/>
                </a:lnTo>
                <a:lnTo>
                  <a:pt x="181660" y="73228"/>
                </a:lnTo>
                <a:lnTo>
                  <a:pt x="181660" y="0"/>
                </a:lnTo>
                <a:close/>
              </a:path>
              <a:path w="398779" h="2610485">
                <a:moveTo>
                  <a:pt x="290106" y="2537117"/>
                </a:moveTo>
                <a:lnTo>
                  <a:pt x="216877" y="2537117"/>
                </a:lnTo>
                <a:lnTo>
                  <a:pt x="216877" y="2610345"/>
                </a:lnTo>
                <a:lnTo>
                  <a:pt x="290106" y="2610345"/>
                </a:lnTo>
                <a:lnTo>
                  <a:pt x="290106" y="2537117"/>
                </a:lnTo>
                <a:close/>
              </a:path>
              <a:path w="398779" h="2610485">
                <a:moveTo>
                  <a:pt x="290106" y="2426805"/>
                </a:moveTo>
                <a:lnTo>
                  <a:pt x="216877" y="2426805"/>
                </a:lnTo>
                <a:lnTo>
                  <a:pt x="216877" y="2500020"/>
                </a:lnTo>
                <a:lnTo>
                  <a:pt x="290106" y="2500020"/>
                </a:lnTo>
                <a:lnTo>
                  <a:pt x="290106" y="2426805"/>
                </a:lnTo>
                <a:close/>
              </a:path>
              <a:path w="398779" h="2610485">
                <a:moveTo>
                  <a:pt x="290106" y="2316492"/>
                </a:moveTo>
                <a:lnTo>
                  <a:pt x="216877" y="2316492"/>
                </a:lnTo>
                <a:lnTo>
                  <a:pt x="216877" y="2389721"/>
                </a:lnTo>
                <a:lnTo>
                  <a:pt x="290106" y="2389721"/>
                </a:lnTo>
                <a:lnTo>
                  <a:pt x="290106" y="2316492"/>
                </a:lnTo>
                <a:close/>
              </a:path>
              <a:path w="398779" h="2610485">
                <a:moveTo>
                  <a:pt x="290106" y="2206180"/>
                </a:moveTo>
                <a:lnTo>
                  <a:pt x="216877" y="2206180"/>
                </a:lnTo>
                <a:lnTo>
                  <a:pt x="216877" y="2279396"/>
                </a:lnTo>
                <a:lnTo>
                  <a:pt x="290106" y="2279396"/>
                </a:lnTo>
                <a:lnTo>
                  <a:pt x="290106" y="2206180"/>
                </a:lnTo>
                <a:close/>
              </a:path>
              <a:path w="398779" h="2610485">
                <a:moveTo>
                  <a:pt x="290106" y="2095868"/>
                </a:moveTo>
                <a:lnTo>
                  <a:pt x="216877" y="2095868"/>
                </a:lnTo>
                <a:lnTo>
                  <a:pt x="216877" y="2169109"/>
                </a:lnTo>
                <a:lnTo>
                  <a:pt x="290106" y="2169109"/>
                </a:lnTo>
                <a:lnTo>
                  <a:pt x="290106" y="2095868"/>
                </a:lnTo>
                <a:close/>
              </a:path>
              <a:path w="398779" h="2610485">
                <a:moveTo>
                  <a:pt x="290106" y="1985568"/>
                </a:moveTo>
                <a:lnTo>
                  <a:pt x="216877" y="1985568"/>
                </a:lnTo>
                <a:lnTo>
                  <a:pt x="216877" y="2058797"/>
                </a:lnTo>
                <a:lnTo>
                  <a:pt x="290106" y="2058797"/>
                </a:lnTo>
                <a:lnTo>
                  <a:pt x="290106" y="1985568"/>
                </a:lnTo>
                <a:close/>
              </a:path>
              <a:path w="398779" h="2610485">
                <a:moveTo>
                  <a:pt x="290106" y="1875256"/>
                </a:moveTo>
                <a:lnTo>
                  <a:pt x="216877" y="1875256"/>
                </a:lnTo>
                <a:lnTo>
                  <a:pt x="216877" y="1948472"/>
                </a:lnTo>
                <a:lnTo>
                  <a:pt x="290106" y="1948472"/>
                </a:lnTo>
                <a:lnTo>
                  <a:pt x="290106" y="1875256"/>
                </a:lnTo>
                <a:close/>
              </a:path>
              <a:path w="398779" h="2610485">
                <a:moveTo>
                  <a:pt x="290106" y="1764944"/>
                </a:moveTo>
                <a:lnTo>
                  <a:pt x="216877" y="1764944"/>
                </a:lnTo>
                <a:lnTo>
                  <a:pt x="216877" y="1838172"/>
                </a:lnTo>
                <a:lnTo>
                  <a:pt x="290106" y="1838172"/>
                </a:lnTo>
                <a:lnTo>
                  <a:pt x="290106" y="1764944"/>
                </a:lnTo>
                <a:close/>
              </a:path>
              <a:path w="398779" h="2610485">
                <a:moveTo>
                  <a:pt x="290106" y="1654632"/>
                </a:moveTo>
                <a:lnTo>
                  <a:pt x="216877" y="1654632"/>
                </a:lnTo>
                <a:lnTo>
                  <a:pt x="216877" y="1727860"/>
                </a:lnTo>
                <a:lnTo>
                  <a:pt x="290106" y="1727860"/>
                </a:lnTo>
                <a:lnTo>
                  <a:pt x="290106" y="1654632"/>
                </a:lnTo>
                <a:close/>
              </a:path>
              <a:path w="398779" h="2610485">
                <a:moveTo>
                  <a:pt x="290106" y="1544332"/>
                </a:moveTo>
                <a:lnTo>
                  <a:pt x="216877" y="1544332"/>
                </a:lnTo>
                <a:lnTo>
                  <a:pt x="216877" y="1617560"/>
                </a:lnTo>
                <a:lnTo>
                  <a:pt x="290106" y="1617560"/>
                </a:lnTo>
                <a:lnTo>
                  <a:pt x="290106" y="1544332"/>
                </a:lnTo>
                <a:close/>
              </a:path>
              <a:path w="398779" h="2610485">
                <a:moveTo>
                  <a:pt x="290106" y="1434020"/>
                </a:moveTo>
                <a:lnTo>
                  <a:pt x="216877" y="1434020"/>
                </a:lnTo>
                <a:lnTo>
                  <a:pt x="216877" y="1507248"/>
                </a:lnTo>
                <a:lnTo>
                  <a:pt x="290106" y="1507248"/>
                </a:lnTo>
                <a:lnTo>
                  <a:pt x="290106" y="1434020"/>
                </a:lnTo>
                <a:close/>
              </a:path>
              <a:path w="398779" h="2610485">
                <a:moveTo>
                  <a:pt x="290106" y="1323721"/>
                </a:moveTo>
                <a:lnTo>
                  <a:pt x="216877" y="1323721"/>
                </a:lnTo>
                <a:lnTo>
                  <a:pt x="216877" y="1396936"/>
                </a:lnTo>
                <a:lnTo>
                  <a:pt x="290106" y="1396936"/>
                </a:lnTo>
                <a:lnTo>
                  <a:pt x="290106" y="1323721"/>
                </a:lnTo>
                <a:close/>
              </a:path>
              <a:path w="398779" h="2610485">
                <a:moveTo>
                  <a:pt x="290106" y="1213408"/>
                </a:moveTo>
                <a:lnTo>
                  <a:pt x="216877" y="1213408"/>
                </a:lnTo>
                <a:lnTo>
                  <a:pt x="216877" y="1286624"/>
                </a:lnTo>
                <a:lnTo>
                  <a:pt x="290106" y="1286624"/>
                </a:lnTo>
                <a:lnTo>
                  <a:pt x="290106" y="1213408"/>
                </a:lnTo>
                <a:close/>
              </a:path>
              <a:path w="398779" h="2610485">
                <a:moveTo>
                  <a:pt x="290106" y="1103096"/>
                </a:moveTo>
                <a:lnTo>
                  <a:pt x="216877" y="1103096"/>
                </a:lnTo>
                <a:lnTo>
                  <a:pt x="216877" y="1176324"/>
                </a:lnTo>
                <a:lnTo>
                  <a:pt x="290106" y="1176324"/>
                </a:lnTo>
                <a:lnTo>
                  <a:pt x="290106" y="1103096"/>
                </a:lnTo>
                <a:close/>
              </a:path>
              <a:path w="398779" h="2610485">
                <a:moveTo>
                  <a:pt x="290106" y="992784"/>
                </a:moveTo>
                <a:lnTo>
                  <a:pt x="216877" y="992784"/>
                </a:lnTo>
                <a:lnTo>
                  <a:pt x="216877" y="1066012"/>
                </a:lnTo>
                <a:lnTo>
                  <a:pt x="290106" y="1066012"/>
                </a:lnTo>
                <a:lnTo>
                  <a:pt x="290106" y="992784"/>
                </a:lnTo>
                <a:close/>
              </a:path>
              <a:path w="398779" h="2610485">
                <a:moveTo>
                  <a:pt x="290106" y="882459"/>
                </a:moveTo>
                <a:lnTo>
                  <a:pt x="216877" y="882459"/>
                </a:lnTo>
                <a:lnTo>
                  <a:pt x="216877" y="955700"/>
                </a:lnTo>
                <a:lnTo>
                  <a:pt x="290106" y="955700"/>
                </a:lnTo>
                <a:lnTo>
                  <a:pt x="290106" y="882459"/>
                </a:lnTo>
                <a:close/>
              </a:path>
              <a:path w="398779" h="2610485">
                <a:moveTo>
                  <a:pt x="290106" y="772172"/>
                </a:moveTo>
                <a:lnTo>
                  <a:pt x="216877" y="772172"/>
                </a:lnTo>
                <a:lnTo>
                  <a:pt x="216877" y="845388"/>
                </a:lnTo>
                <a:lnTo>
                  <a:pt x="290106" y="845388"/>
                </a:lnTo>
                <a:lnTo>
                  <a:pt x="290106" y="772172"/>
                </a:lnTo>
                <a:close/>
              </a:path>
              <a:path w="398779" h="2610485">
                <a:moveTo>
                  <a:pt x="290106" y="551548"/>
                </a:moveTo>
                <a:lnTo>
                  <a:pt x="216877" y="551548"/>
                </a:lnTo>
                <a:lnTo>
                  <a:pt x="216877" y="624763"/>
                </a:lnTo>
                <a:lnTo>
                  <a:pt x="290106" y="624763"/>
                </a:lnTo>
                <a:lnTo>
                  <a:pt x="290106" y="551548"/>
                </a:lnTo>
                <a:close/>
              </a:path>
              <a:path w="398779" h="2610485">
                <a:moveTo>
                  <a:pt x="290106" y="441236"/>
                </a:moveTo>
                <a:lnTo>
                  <a:pt x="216877" y="441236"/>
                </a:lnTo>
                <a:lnTo>
                  <a:pt x="216877" y="514464"/>
                </a:lnTo>
                <a:lnTo>
                  <a:pt x="290106" y="514464"/>
                </a:lnTo>
                <a:lnTo>
                  <a:pt x="290106" y="441236"/>
                </a:lnTo>
                <a:close/>
              </a:path>
              <a:path w="398779" h="2610485">
                <a:moveTo>
                  <a:pt x="290106" y="220611"/>
                </a:moveTo>
                <a:lnTo>
                  <a:pt x="216877" y="220611"/>
                </a:lnTo>
                <a:lnTo>
                  <a:pt x="216877" y="293839"/>
                </a:lnTo>
                <a:lnTo>
                  <a:pt x="290106" y="293839"/>
                </a:lnTo>
                <a:lnTo>
                  <a:pt x="290106" y="220611"/>
                </a:lnTo>
                <a:close/>
              </a:path>
              <a:path w="398779" h="2610485">
                <a:moveTo>
                  <a:pt x="290106" y="110312"/>
                </a:moveTo>
                <a:lnTo>
                  <a:pt x="216877" y="110312"/>
                </a:lnTo>
                <a:lnTo>
                  <a:pt x="216877" y="183527"/>
                </a:lnTo>
                <a:lnTo>
                  <a:pt x="290106" y="183527"/>
                </a:lnTo>
                <a:lnTo>
                  <a:pt x="290106" y="110312"/>
                </a:lnTo>
                <a:close/>
              </a:path>
              <a:path w="398779" h="2610485">
                <a:moveTo>
                  <a:pt x="290106" y="0"/>
                </a:moveTo>
                <a:lnTo>
                  <a:pt x="216877" y="0"/>
                </a:lnTo>
                <a:lnTo>
                  <a:pt x="216877" y="73228"/>
                </a:lnTo>
                <a:lnTo>
                  <a:pt x="290106" y="73228"/>
                </a:lnTo>
                <a:lnTo>
                  <a:pt x="290106" y="0"/>
                </a:lnTo>
                <a:close/>
              </a:path>
              <a:path w="398779" h="2610485">
                <a:moveTo>
                  <a:pt x="398538" y="2206180"/>
                </a:moveTo>
                <a:lnTo>
                  <a:pt x="325323" y="2206180"/>
                </a:lnTo>
                <a:lnTo>
                  <a:pt x="325323" y="2279396"/>
                </a:lnTo>
                <a:lnTo>
                  <a:pt x="398538" y="2279396"/>
                </a:lnTo>
                <a:lnTo>
                  <a:pt x="398538" y="2206180"/>
                </a:lnTo>
                <a:close/>
              </a:path>
              <a:path w="398779" h="2610485">
                <a:moveTo>
                  <a:pt x="398538" y="2095868"/>
                </a:moveTo>
                <a:lnTo>
                  <a:pt x="325323" y="2095868"/>
                </a:lnTo>
                <a:lnTo>
                  <a:pt x="325323" y="2169109"/>
                </a:lnTo>
                <a:lnTo>
                  <a:pt x="398538" y="2169109"/>
                </a:lnTo>
                <a:lnTo>
                  <a:pt x="398538" y="2095868"/>
                </a:lnTo>
                <a:close/>
              </a:path>
              <a:path w="398779" h="2610485">
                <a:moveTo>
                  <a:pt x="398538" y="1985568"/>
                </a:moveTo>
                <a:lnTo>
                  <a:pt x="325323" y="1985568"/>
                </a:lnTo>
                <a:lnTo>
                  <a:pt x="325323" y="2058797"/>
                </a:lnTo>
                <a:lnTo>
                  <a:pt x="398538" y="2058797"/>
                </a:lnTo>
                <a:lnTo>
                  <a:pt x="398538" y="1985568"/>
                </a:lnTo>
                <a:close/>
              </a:path>
              <a:path w="398779" h="2610485">
                <a:moveTo>
                  <a:pt x="398538" y="1875256"/>
                </a:moveTo>
                <a:lnTo>
                  <a:pt x="325323" y="1875256"/>
                </a:lnTo>
                <a:lnTo>
                  <a:pt x="325323" y="1948472"/>
                </a:lnTo>
                <a:lnTo>
                  <a:pt x="398538" y="1948472"/>
                </a:lnTo>
                <a:lnTo>
                  <a:pt x="398538" y="1875256"/>
                </a:lnTo>
                <a:close/>
              </a:path>
              <a:path w="398779" h="2610485">
                <a:moveTo>
                  <a:pt x="398538" y="1764944"/>
                </a:moveTo>
                <a:lnTo>
                  <a:pt x="325323" y="1764944"/>
                </a:lnTo>
                <a:lnTo>
                  <a:pt x="325323" y="1838172"/>
                </a:lnTo>
                <a:lnTo>
                  <a:pt x="398538" y="1838172"/>
                </a:lnTo>
                <a:lnTo>
                  <a:pt x="398538" y="1764944"/>
                </a:lnTo>
                <a:close/>
              </a:path>
              <a:path w="398779" h="2610485">
                <a:moveTo>
                  <a:pt x="398538" y="1654632"/>
                </a:moveTo>
                <a:lnTo>
                  <a:pt x="325323" y="1654632"/>
                </a:lnTo>
                <a:lnTo>
                  <a:pt x="325323" y="1727860"/>
                </a:lnTo>
                <a:lnTo>
                  <a:pt x="398538" y="1727860"/>
                </a:lnTo>
                <a:lnTo>
                  <a:pt x="398538" y="1654632"/>
                </a:lnTo>
                <a:close/>
              </a:path>
              <a:path w="398779" h="2610485">
                <a:moveTo>
                  <a:pt x="398538" y="1544332"/>
                </a:moveTo>
                <a:lnTo>
                  <a:pt x="325323" y="1544332"/>
                </a:lnTo>
                <a:lnTo>
                  <a:pt x="325323" y="1617560"/>
                </a:lnTo>
                <a:lnTo>
                  <a:pt x="398538" y="1617560"/>
                </a:lnTo>
                <a:lnTo>
                  <a:pt x="398538" y="1544332"/>
                </a:lnTo>
                <a:close/>
              </a:path>
              <a:path w="398779" h="2610485">
                <a:moveTo>
                  <a:pt x="398538" y="1434020"/>
                </a:moveTo>
                <a:lnTo>
                  <a:pt x="325323" y="1434020"/>
                </a:lnTo>
                <a:lnTo>
                  <a:pt x="325323" y="1507248"/>
                </a:lnTo>
                <a:lnTo>
                  <a:pt x="398538" y="1507248"/>
                </a:lnTo>
                <a:lnTo>
                  <a:pt x="398538" y="1434020"/>
                </a:lnTo>
                <a:close/>
              </a:path>
              <a:path w="398779" h="2610485">
                <a:moveTo>
                  <a:pt x="398538" y="1323721"/>
                </a:moveTo>
                <a:lnTo>
                  <a:pt x="325323" y="1323721"/>
                </a:lnTo>
                <a:lnTo>
                  <a:pt x="325323" y="1396936"/>
                </a:lnTo>
                <a:lnTo>
                  <a:pt x="398538" y="1396936"/>
                </a:lnTo>
                <a:lnTo>
                  <a:pt x="398538" y="1323721"/>
                </a:lnTo>
                <a:close/>
              </a:path>
              <a:path w="398779" h="2610485">
                <a:moveTo>
                  <a:pt x="398538" y="1213408"/>
                </a:moveTo>
                <a:lnTo>
                  <a:pt x="325323" y="1213408"/>
                </a:lnTo>
                <a:lnTo>
                  <a:pt x="325323" y="1286624"/>
                </a:lnTo>
                <a:lnTo>
                  <a:pt x="398538" y="1286624"/>
                </a:lnTo>
                <a:lnTo>
                  <a:pt x="398538" y="1213408"/>
                </a:lnTo>
                <a:close/>
              </a:path>
              <a:path w="398779" h="2610485">
                <a:moveTo>
                  <a:pt x="398538" y="1103096"/>
                </a:moveTo>
                <a:lnTo>
                  <a:pt x="325323" y="1103096"/>
                </a:lnTo>
                <a:lnTo>
                  <a:pt x="325323" y="1176324"/>
                </a:lnTo>
                <a:lnTo>
                  <a:pt x="398538" y="1176324"/>
                </a:lnTo>
                <a:lnTo>
                  <a:pt x="398538" y="1103096"/>
                </a:lnTo>
                <a:close/>
              </a:path>
              <a:path w="398779" h="2610485">
                <a:moveTo>
                  <a:pt x="398538" y="992784"/>
                </a:moveTo>
                <a:lnTo>
                  <a:pt x="325323" y="992784"/>
                </a:lnTo>
                <a:lnTo>
                  <a:pt x="325323" y="1066012"/>
                </a:lnTo>
                <a:lnTo>
                  <a:pt x="398538" y="1066012"/>
                </a:lnTo>
                <a:lnTo>
                  <a:pt x="398538" y="992784"/>
                </a:lnTo>
                <a:close/>
              </a:path>
              <a:path w="398779" h="2610485">
                <a:moveTo>
                  <a:pt x="398538" y="882459"/>
                </a:moveTo>
                <a:lnTo>
                  <a:pt x="325323" y="882459"/>
                </a:lnTo>
                <a:lnTo>
                  <a:pt x="325323" y="955700"/>
                </a:lnTo>
                <a:lnTo>
                  <a:pt x="398538" y="955700"/>
                </a:lnTo>
                <a:lnTo>
                  <a:pt x="398538" y="882459"/>
                </a:lnTo>
                <a:close/>
              </a:path>
              <a:path w="398779" h="2610485">
                <a:moveTo>
                  <a:pt x="398538" y="772172"/>
                </a:moveTo>
                <a:lnTo>
                  <a:pt x="325323" y="772172"/>
                </a:lnTo>
                <a:lnTo>
                  <a:pt x="325323" y="845388"/>
                </a:lnTo>
                <a:lnTo>
                  <a:pt x="398538" y="845388"/>
                </a:lnTo>
                <a:lnTo>
                  <a:pt x="398538" y="772172"/>
                </a:lnTo>
                <a:close/>
              </a:path>
              <a:path w="398779" h="2610485">
                <a:moveTo>
                  <a:pt x="398538" y="661860"/>
                </a:moveTo>
                <a:lnTo>
                  <a:pt x="325323" y="661860"/>
                </a:lnTo>
                <a:lnTo>
                  <a:pt x="325323" y="735088"/>
                </a:lnTo>
                <a:lnTo>
                  <a:pt x="398538" y="735088"/>
                </a:lnTo>
                <a:lnTo>
                  <a:pt x="398538" y="661860"/>
                </a:lnTo>
                <a:close/>
              </a:path>
              <a:path w="398779" h="2610485">
                <a:moveTo>
                  <a:pt x="398538" y="441236"/>
                </a:moveTo>
                <a:lnTo>
                  <a:pt x="325323" y="441236"/>
                </a:lnTo>
                <a:lnTo>
                  <a:pt x="325323" y="514464"/>
                </a:lnTo>
                <a:lnTo>
                  <a:pt x="398538" y="514464"/>
                </a:lnTo>
                <a:lnTo>
                  <a:pt x="398538" y="441236"/>
                </a:lnTo>
                <a:close/>
              </a:path>
              <a:path w="398779" h="2610485">
                <a:moveTo>
                  <a:pt x="398538" y="220611"/>
                </a:moveTo>
                <a:lnTo>
                  <a:pt x="325323" y="220611"/>
                </a:lnTo>
                <a:lnTo>
                  <a:pt x="325323" y="293839"/>
                </a:lnTo>
                <a:lnTo>
                  <a:pt x="398538" y="293839"/>
                </a:lnTo>
                <a:lnTo>
                  <a:pt x="398538" y="220611"/>
                </a:lnTo>
                <a:close/>
              </a:path>
              <a:path w="398779" h="2610485">
                <a:moveTo>
                  <a:pt x="398538" y="110312"/>
                </a:moveTo>
                <a:lnTo>
                  <a:pt x="325310" y="110312"/>
                </a:lnTo>
                <a:lnTo>
                  <a:pt x="325310" y="183527"/>
                </a:lnTo>
                <a:lnTo>
                  <a:pt x="398538" y="183527"/>
                </a:lnTo>
                <a:lnTo>
                  <a:pt x="398538" y="110312"/>
                </a:lnTo>
                <a:close/>
              </a:path>
              <a:path w="398779" h="2610485">
                <a:moveTo>
                  <a:pt x="398538" y="0"/>
                </a:moveTo>
                <a:lnTo>
                  <a:pt x="325323" y="0"/>
                </a:lnTo>
                <a:lnTo>
                  <a:pt x="325323" y="73228"/>
                </a:lnTo>
                <a:lnTo>
                  <a:pt x="398538" y="73228"/>
                </a:lnTo>
                <a:lnTo>
                  <a:pt x="398538" y="0"/>
                </a:lnTo>
                <a:close/>
              </a:path>
            </a:pathLst>
          </a:custGeom>
          <a:solidFill>
            <a:srgbClr val="BCBEC0">
              <a:alpha val="19999"/>
            </a:srgbClr>
          </a:solidFill>
        </p:spPr>
        <p:txBody>
          <a:bodyPr wrap="square" lIns="0" tIns="0" rIns="0" bIns="0" rtlCol="0"/>
          <a:lstStyle/>
          <a:p>
            <a:endParaRPr/>
          </a:p>
        </p:txBody>
      </p:sp>
      <p:sp>
        <p:nvSpPr>
          <p:cNvPr id="23" name="bg object 23"/>
          <p:cNvSpPr/>
          <p:nvPr/>
        </p:nvSpPr>
        <p:spPr>
          <a:xfrm>
            <a:off x="3902786" y="1555813"/>
            <a:ext cx="398780" cy="3713479"/>
          </a:xfrm>
          <a:custGeom>
            <a:avLst/>
            <a:gdLst/>
            <a:ahLst/>
            <a:cxnLst/>
            <a:rect l="l" t="t" r="r" b="b"/>
            <a:pathLst>
              <a:path w="398779" h="3713479">
                <a:moveTo>
                  <a:pt x="73215" y="3088652"/>
                </a:moveTo>
                <a:lnTo>
                  <a:pt x="0" y="3088652"/>
                </a:lnTo>
                <a:lnTo>
                  <a:pt x="0" y="3161881"/>
                </a:lnTo>
                <a:lnTo>
                  <a:pt x="73215" y="3161881"/>
                </a:lnTo>
                <a:lnTo>
                  <a:pt x="73215" y="3088652"/>
                </a:lnTo>
                <a:close/>
              </a:path>
              <a:path w="398779" h="3713479">
                <a:moveTo>
                  <a:pt x="73215" y="2978353"/>
                </a:moveTo>
                <a:lnTo>
                  <a:pt x="0" y="2978353"/>
                </a:lnTo>
                <a:lnTo>
                  <a:pt x="0" y="3051581"/>
                </a:lnTo>
                <a:lnTo>
                  <a:pt x="73215" y="3051581"/>
                </a:lnTo>
                <a:lnTo>
                  <a:pt x="73215" y="2978353"/>
                </a:lnTo>
                <a:close/>
              </a:path>
              <a:path w="398779" h="3713479">
                <a:moveTo>
                  <a:pt x="73215" y="2868041"/>
                </a:moveTo>
                <a:lnTo>
                  <a:pt x="0" y="2868041"/>
                </a:lnTo>
                <a:lnTo>
                  <a:pt x="0" y="2941256"/>
                </a:lnTo>
                <a:lnTo>
                  <a:pt x="73215" y="2941256"/>
                </a:lnTo>
                <a:lnTo>
                  <a:pt x="73215" y="2868041"/>
                </a:lnTo>
                <a:close/>
              </a:path>
              <a:path w="398779" h="3713479">
                <a:moveTo>
                  <a:pt x="73215" y="2757728"/>
                </a:moveTo>
                <a:lnTo>
                  <a:pt x="0" y="2757728"/>
                </a:lnTo>
                <a:lnTo>
                  <a:pt x="0" y="2830957"/>
                </a:lnTo>
                <a:lnTo>
                  <a:pt x="73215" y="2830957"/>
                </a:lnTo>
                <a:lnTo>
                  <a:pt x="73215" y="2757728"/>
                </a:lnTo>
                <a:close/>
              </a:path>
              <a:path w="398779" h="3713479">
                <a:moveTo>
                  <a:pt x="73215" y="2647416"/>
                </a:moveTo>
                <a:lnTo>
                  <a:pt x="0" y="2647416"/>
                </a:lnTo>
                <a:lnTo>
                  <a:pt x="0" y="2720632"/>
                </a:lnTo>
                <a:lnTo>
                  <a:pt x="73215" y="2720632"/>
                </a:lnTo>
                <a:lnTo>
                  <a:pt x="73215" y="2647416"/>
                </a:lnTo>
                <a:close/>
              </a:path>
              <a:path w="398779" h="3713479">
                <a:moveTo>
                  <a:pt x="181648" y="661847"/>
                </a:moveTo>
                <a:lnTo>
                  <a:pt x="108432" y="661847"/>
                </a:lnTo>
                <a:lnTo>
                  <a:pt x="108432" y="735076"/>
                </a:lnTo>
                <a:lnTo>
                  <a:pt x="181648" y="735076"/>
                </a:lnTo>
                <a:lnTo>
                  <a:pt x="181648" y="661847"/>
                </a:lnTo>
                <a:close/>
              </a:path>
              <a:path w="398779" h="3713479">
                <a:moveTo>
                  <a:pt x="181660" y="3640201"/>
                </a:moveTo>
                <a:lnTo>
                  <a:pt x="108432" y="3640201"/>
                </a:lnTo>
                <a:lnTo>
                  <a:pt x="108432" y="3713416"/>
                </a:lnTo>
                <a:lnTo>
                  <a:pt x="181660" y="3713416"/>
                </a:lnTo>
                <a:lnTo>
                  <a:pt x="181660" y="3640201"/>
                </a:lnTo>
                <a:close/>
              </a:path>
              <a:path w="398779" h="3713479">
                <a:moveTo>
                  <a:pt x="181660" y="3088652"/>
                </a:moveTo>
                <a:lnTo>
                  <a:pt x="108432" y="3088652"/>
                </a:lnTo>
                <a:lnTo>
                  <a:pt x="108432" y="3161881"/>
                </a:lnTo>
                <a:lnTo>
                  <a:pt x="181660" y="3161881"/>
                </a:lnTo>
                <a:lnTo>
                  <a:pt x="181660" y="3088652"/>
                </a:lnTo>
                <a:close/>
              </a:path>
              <a:path w="398779" h="3713479">
                <a:moveTo>
                  <a:pt x="181660" y="2978353"/>
                </a:moveTo>
                <a:lnTo>
                  <a:pt x="108432" y="2978353"/>
                </a:lnTo>
                <a:lnTo>
                  <a:pt x="108432" y="3051581"/>
                </a:lnTo>
                <a:lnTo>
                  <a:pt x="181660" y="3051581"/>
                </a:lnTo>
                <a:lnTo>
                  <a:pt x="181660" y="2978353"/>
                </a:lnTo>
                <a:close/>
              </a:path>
              <a:path w="398779" h="3713479">
                <a:moveTo>
                  <a:pt x="181660" y="2647416"/>
                </a:moveTo>
                <a:lnTo>
                  <a:pt x="108432" y="2647416"/>
                </a:lnTo>
                <a:lnTo>
                  <a:pt x="108432" y="2720632"/>
                </a:lnTo>
                <a:lnTo>
                  <a:pt x="181660" y="2720632"/>
                </a:lnTo>
                <a:lnTo>
                  <a:pt x="181660" y="2647416"/>
                </a:lnTo>
                <a:close/>
              </a:path>
              <a:path w="398779" h="3713479">
                <a:moveTo>
                  <a:pt x="181660" y="2537104"/>
                </a:moveTo>
                <a:lnTo>
                  <a:pt x="108432" y="2537104"/>
                </a:lnTo>
                <a:lnTo>
                  <a:pt x="108432" y="2610345"/>
                </a:lnTo>
                <a:lnTo>
                  <a:pt x="181660" y="2610345"/>
                </a:lnTo>
                <a:lnTo>
                  <a:pt x="181660" y="2537104"/>
                </a:lnTo>
                <a:close/>
              </a:path>
              <a:path w="398779" h="3713479">
                <a:moveTo>
                  <a:pt x="181660" y="2426805"/>
                </a:moveTo>
                <a:lnTo>
                  <a:pt x="108432" y="2426805"/>
                </a:lnTo>
                <a:lnTo>
                  <a:pt x="108432" y="2500033"/>
                </a:lnTo>
                <a:lnTo>
                  <a:pt x="181660" y="2500033"/>
                </a:lnTo>
                <a:lnTo>
                  <a:pt x="181660" y="2426805"/>
                </a:lnTo>
                <a:close/>
              </a:path>
              <a:path w="398779" h="3713479">
                <a:moveTo>
                  <a:pt x="181660" y="2316492"/>
                </a:moveTo>
                <a:lnTo>
                  <a:pt x="108432" y="2316492"/>
                </a:lnTo>
                <a:lnTo>
                  <a:pt x="108432" y="2389708"/>
                </a:lnTo>
                <a:lnTo>
                  <a:pt x="181660" y="2389708"/>
                </a:lnTo>
                <a:lnTo>
                  <a:pt x="181660" y="2316492"/>
                </a:lnTo>
                <a:close/>
              </a:path>
              <a:path w="398779" h="3713479">
                <a:moveTo>
                  <a:pt x="181660" y="2206180"/>
                </a:moveTo>
                <a:lnTo>
                  <a:pt x="108432" y="2206180"/>
                </a:lnTo>
                <a:lnTo>
                  <a:pt x="108432" y="2279408"/>
                </a:lnTo>
                <a:lnTo>
                  <a:pt x="181660" y="2279408"/>
                </a:lnTo>
                <a:lnTo>
                  <a:pt x="181660" y="2206180"/>
                </a:lnTo>
                <a:close/>
              </a:path>
              <a:path w="398779" h="3713479">
                <a:moveTo>
                  <a:pt x="181660" y="2095868"/>
                </a:moveTo>
                <a:lnTo>
                  <a:pt x="108432" y="2095868"/>
                </a:lnTo>
                <a:lnTo>
                  <a:pt x="108432" y="2169096"/>
                </a:lnTo>
                <a:lnTo>
                  <a:pt x="181660" y="2169096"/>
                </a:lnTo>
                <a:lnTo>
                  <a:pt x="181660" y="2095868"/>
                </a:lnTo>
                <a:close/>
              </a:path>
              <a:path w="398779" h="3713479">
                <a:moveTo>
                  <a:pt x="181660" y="1985568"/>
                </a:moveTo>
                <a:lnTo>
                  <a:pt x="108432" y="1985568"/>
                </a:lnTo>
                <a:lnTo>
                  <a:pt x="108432" y="2058797"/>
                </a:lnTo>
                <a:lnTo>
                  <a:pt x="181660" y="2058797"/>
                </a:lnTo>
                <a:lnTo>
                  <a:pt x="181660" y="1985568"/>
                </a:lnTo>
                <a:close/>
              </a:path>
              <a:path w="398779" h="3713479">
                <a:moveTo>
                  <a:pt x="181660" y="1875256"/>
                </a:moveTo>
                <a:lnTo>
                  <a:pt x="108432" y="1875256"/>
                </a:lnTo>
                <a:lnTo>
                  <a:pt x="108432" y="1948484"/>
                </a:lnTo>
                <a:lnTo>
                  <a:pt x="181660" y="1948484"/>
                </a:lnTo>
                <a:lnTo>
                  <a:pt x="181660" y="1875256"/>
                </a:lnTo>
                <a:close/>
              </a:path>
              <a:path w="398779" h="3713479">
                <a:moveTo>
                  <a:pt x="181660" y="1764957"/>
                </a:moveTo>
                <a:lnTo>
                  <a:pt x="108432" y="1764957"/>
                </a:lnTo>
                <a:lnTo>
                  <a:pt x="108432" y="1838172"/>
                </a:lnTo>
                <a:lnTo>
                  <a:pt x="181660" y="1838172"/>
                </a:lnTo>
                <a:lnTo>
                  <a:pt x="181660" y="1764957"/>
                </a:lnTo>
                <a:close/>
              </a:path>
              <a:path w="398779" h="3713479">
                <a:moveTo>
                  <a:pt x="181660" y="1654644"/>
                </a:moveTo>
                <a:lnTo>
                  <a:pt x="108432" y="1654644"/>
                </a:lnTo>
                <a:lnTo>
                  <a:pt x="108432" y="1727860"/>
                </a:lnTo>
                <a:lnTo>
                  <a:pt x="181660" y="1727860"/>
                </a:lnTo>
                <a:lnTo>
                  <a:pt x="181660" y="1654644"/>
                </a:lnTo>
                <a:close/>
              </a:path>
              <a:path w="398779" h="3713479">
                <a:moveTo>
                  <a:pt x="181660" y="1544332"/>
                </a:moveTo>
                <a:lnTo>
                  <a:pt x="108432" y="1544332"/>
                </a:lnTo>
                <a:lnTo>
                  <a:pt x="108432" y="1617560"/>
                </a:lnTo>
                <a:lnTo>
                  <a:pt x="181660" y="1617560"/>
                </a:lnTo>
                <a:lnTo>
                  <a:pt x="181660" y="1544332"/>
                </a:lnTo>
                <a:close/>
              </a:path>
              <a:path w="398779" h="3713479">
                <a:moveTo>
                  <a:pt x="181660" y="1434020"/>
                </a:moveTo>
                <a:lnTo>
                  <a:pt x="108432" y="1434020"/>
                </a:lnTo>
                <a:lnTo>
                  <a:pt x="108432" y="1507248"/>
                </a:lnTo>
                <a:lnTo>
                  <a:pt x="181660" y="1507248"/>
                </a:lnTo>
                <a:lnTo>
                  <a:pt x="181660" y="1434020"/>
                </a:lnTo>
                <a:close/>
              </a:path>
              <a:path w="398779" h="3713479">
                <a:moveTo>
                  <a:pt x="181660" y="1323695"/>
                </a:moveTo>
                <a:lnTo>
                  <a:pt x="108432" y="1323695"/>
                </a:lnTo>
                <a:lnTo>
                  <a:pt x="108432" y="1396936"/>
                </a:lnTo>
                <a:lnTo>
                  <a:pt x="181660" y="1396936"/>
                </a:lnTo>
                <a:lnTo>
                  <a:pt x="181660" y="1323695"/>
                </a:lnTo>
                <a:close/>
              </a:path>
              <a:path w="398779" h="3713479">
                <a:moveTo>
                  <a:pt x="181660" y="1213408"/>
                </a:moveTo>
                <a:lnTo>
                  <a:pt x="108432" y="1213408"/>
                </a:lnTo>
                <a:lnTo>
                  <a:pt x="108432" y="1286624"/>
                </a:lnTo>
                <a:lnTo>
                  <a:pt x="181660" y="1286624"/>
                </a:lnTo>
                <a:lnTo>
                  <a:pt x="181660" y="1213408"/>
                </a:lnTo>
                <a:close/>
              </a:path>
              <a:path w="398779" h="3713479">
                <a:moveTo>
                  <a:pt x="181660" y="1103096"/>
                </a:moveTo>
                <a:lnTo>
                  <a:pt x="108432" y="1103096"/>
                </a:lnTo>
                <a:lnTo>
                  <a:pt x="108432" y="1176324"/>
                </a:lnTo>
                <a:lnTo>
                  <a:pt x="181660" y="1176324"/>
                </a:lnTo>
                <a:lnTo>
                  <a:pt x="181660" y="1103096"/>
                </a:lnTo>
                <a:close/>
              </a:path>
              <a:path w="398779" h="3713479">
                <a:moveTo>
                  <a:pt x="181660" y="992784"/>
                </a:moveTo>
                <a:lnTo>
                  <a:pt x="108432" y="992784"/>
                </a:lnTo>
                <a:lnTo>
                  <a:pt x="108432" y="1065999"/>
                </a:lnTo>
                <a:lnTo>
                  <a:pt x="181660" y="1065999"/>
                </a:lnTo>
                <a:lnTo>
                  <a:pt x="181660" y="992784"/>
                </a:lnTo>
                <a:close/>
              </a:path>
              <a:path w="398779" h="3713479">
                <a:moveTo>
                  <a:pt x="181660" y="882472"/>
                </a:moveTo>
                <a:lnTo>
                  <a:pt x="108432" y="882472"/>
                </a:lnTo>
                <a:lnTo>
                  <a:pt x="108432" y="955700"/>
                </a:lnTo>
                <a:lnTo>
                  <a:pt x="181660" y="955700"/>
                </a:lnTo>
                <a:lnTo>
                  <a:pt x="181660" y="882472"/>
                </a:lnTo>
                <a:close/>
              </a:path>
              <a:path w="398779" h="3713479">
                <a:moveTo>
                  <a:pt x="181660" y="772172"/>
                </a:moveTo>
                <a:lnTo>
                  <a:pt x="108432" y="772172"/>
                </a:lnTo>
                <a:lnTo>
                  <a:pt x="108432" y="845388"/>
                </a:lnTo>
                <a:lnTo>
                  <a:pt x="181660" y="845388"/>
                </a:lnTo>
                <a:lnTo>
                  <a:pt x="181660" y="772172"/>
                </a:lnTo>
                <a:close/>
              </a:path>
              <a:path w="398779" h="3713479">
                <a:moveTo>
                  <a:pt x="181660" y="551548"/>
                </a:moveTo>
                <a:lnTo>
                  <a:pt x="108419" y="551548"/>
                </a:lnTo>
                <a:lnTo>
                  <a:pt x="108419" y="624763"/>
                </a:lnTo>
                <a:lnTo>
                  <a:pt x="181660" y="624763"/>
                </a:lnTo>
                <a:lnTo>
                  <a:pt x="181660" y="551548"/>
                </a:lnTo>
                <a:close/>
              </a:path>
              <a:path w="398779" h="3713479">
                <a:moveTo>
                  <a:pt x="181660" y="330923"/>
                </a:moveTo>
                <a:lnTo>
                  <a:pt x="108432" y="330923"/>
                </a:lnTo>
                <a:lnTo>
                  <a:pt x="108432" y="404152"/>
                </a:lnTo>
                <a:lnTo>
                  <a:pt x="181660" y="404152"/>
                </a:lnTo>
                <a:lnTo>
                  <a:pt x="181660" y="330923"/>
                </a:lnTo>
                <a:close/>
              </a:path>
              <a:path w="398779" h="3713479">
                <a:moveTo>
                  <a:pt x="181673" y="220611"/>
                </a:moveTo>
                <a:lnTo>
                  <a:pt x="108432" y="220611"/>
                </a:lnTo>
                <a:lnTo>
                  <a:pt x="108432" y="293839"/>
                </a:lnTo>
                <a:lnTo>
                  <a:pt x="181673" y="293839"/>
                </a:lnTo>
                <a:lnTo>
                  <a:pt x="181673" y="220611"/>
                </a:lnTo>
                <a:close/>
              </a:path>
              <a:path w="398779" h="3713479">
                <a:moveTo>
                  <a:pt x="290093" y="3640201"/>
                </a:moveTo>
                <a:lnTo>
                  <a:pt x="216865" y="3640201"/>
                </a:lnTo>
                <a:lnTo>
                  <a:pt x="216865" y="3713416"/>
                </a:lnTo>
                <a:lnTo>
                  <a:pt x="290093" y="3713416"/>
                </a:lnTo>
                <a:lnTo>
                  <a:pt x="290093" y="3640201"/>
                </a:lnTo>
                <a:close/>
              </a:path>
              <a:path w="398779" h="3713479">
                <a:moveTo>
                  <a:pt x="290093" y="3198965"/>
                </a:moveTo>
                <a:lnTo>
                  <a:pt x="216865" y="3198965"/>
                </a:lnTo>
                <a:lnTo>
                  <a:pt x="216865" y="3272193"/>
                </a:lnTo>
                <a:lnTo>
                  <a:pt x="290093" y="3272193"/>
                </a:lnTo>
                <a:lnTo>
                  <a:pt x="290093" y="3198965"/>
                </a:lnTo>
                <a:close/>
              </a:path>
              <a:path w="398779" h="3713479">
                <a:moveTo>
                  <a:pt x="290093" y="3088652"/>
                </a:moveTo>
                <a:lnTo>
                  <a:pt x="216865" y="3088652"/>
                </a:lnTo>
                <a:lnTo>
                  <a:pt x="216865" y="3161881"/>
                </a:lnTo>
                <a:lnTo>
                  <a:pt x="290093" y="3161881"/>
                </a:lnTo>
                <a:lnTo>
                  <a:pt x="290093" y="3088652"/>
                </a:lnTo>
                <a:close/>
              </a:path>
              <a:path w="398779" h="3713479">
                <a:moveTo>
                  <a:pt x="290093" y="2537104"/>
                </a:moveTo>
                <a:lnTo>
                  <a:pt x="216865" y="2537104"/>
                </a:lnTo>
                <a:lnTo>
                  <a:pt x="216865" y="2610345"/>
                </a:lnTo>
                <a:lnTo>
                  <a:pt x="290093" y="2610345"/>
                </a:lnTo>
                <a:lnTo>
                  <a:pt x="290093" y="2537104"/>
                </a:lnTo>
                <a:close/>
              </a:path>
              <a:path w="398779" h="3713479">
                <a:moveTo>
                  <a:pt x="290093" y="2426805"/>
                </a:moveTo>
                <a:lnTo>
                  <a:pt x="216865" y="2426805"/>
                </a:lnTo>
                <a:lnTo>
                  <a:pt x="216865" y="2500033"/>
                </a:lnTo>
                <a:lnTo>
                  <a:pt x="290093" y="2500033"/>
                </a:lnTo>
                <a:lnTo>
                  <a:pt x="290093" y="2426805"/>
                </a:lnTo>
                <a:close/>
              </a:path>
              <a:path w="398779" h="3713479">
                <a:moveTo>
                  <a:pt x="290093" y="2316492"/>
                </a:moveTo>
                <a:lnTo>
                  <a:pt x="216865" y="2316492"/>
                </a:lnTo>
                <a:lnTo>
                  <a:pt x="216865" y="2389708"/>
                </a:lnTo>
                <a:lnTo>
                  <a:pt x="290093" y="2389708"/>
                </a:lnTo>
                <a:lnTo>
                  <a:pt x="290093" y="2316492"/>
                </a:lnTo>
                <a:close/>
              </a:path>
              <a:path w="398779" h="3713479">
                <a:moveTo>
                  <a:pt x="290093" y="2206180"/>
                </a:moveTo>
                <a:lnTo>
                  <a:pt x="216865" y="2206180"/>
                </a:lnTo>
                <a:lnTo>
                  <a:pt x="216865" y="2279408"/>
                </a:lnTo>
                <a:lnTo>
                  <a:pt x="290093" y="2279408"/>
                </a:lnTo>
                <a:lnTo>
                  <a:pt x="290093" y="2206180"/>
                </a:lnTo>
                <a:close/>
              </a:path>
              <a:path w="398779" h="3713479">
                <a:moveTo>
                  <a:pt x="290093" y="2095868"/>
                </a:moveTo>
                <a:lnTo>
                  <a:pt x="216865" y="2095868"/>
                </a:lnTo>
                <a:lnTo>
                  <a:pt x="216865" y="2169096"/>
                </a:lnTo>
                <a:lnTo>
                  <a:pt x="290093" y="2169096"/>
                </a:lnTo>
                <a:lnTo>
                  <a:pt x="290093" y="2095868"/>
                </a:lnTo>
                <a:close/>
              </a:path>
              <a:path w="398779" h="3713479">
                <a:moveTo>
                  <a:pt x="290093" y="1985568"/>
                </a:moveTo>
                <a:lnTo>
                  <a:pt x="216865" y="1985568"/>
                </a:lnTo>
                <a:lnTo>
                  <a:pt x="216865" y="2058797"/>
                </a:lnTo>
                <a:lnTo>
                  <a:pt x="290093" y="2058797"/>
                </a:lnTo>
                <a:lnTo>
                  <a:pt x="290093" y="1985568"/>
                </a:lnTo>
                <a:close/>
              </a:path>
              <a:path w="398779" h="3713479">
                <a:moveTo>
                  <a:pt x="290093" y="1875256"/>
                </a:moveTo>
                <a:lnTo>
                  <a:pt x="216865" y="1875256"/>
                </a:lnTo>
                <a:lnTo>
                  <a:pt x="216865" y="1948484"/>
                </a:lnTo>
                <a:lnTo>
                  <a:pt x="290093" y="1948484"/>
                </a:lnTo>
                <a:lnTo>
                  <a:pt x="290093" y="1875256"/>
                </a:lnTo>
                <a:close/>
              </a:path>
              <a:path w="398779" h="3713479">
                <a:moveTo>
                  <a:pt x="290093" y="1764957"/>
                </a:moveTo>
                <a:lnTo>
                  <a:pt x="216865" y="1764957"/>
                </a:lnTo>
                <a:lnTo>
                  <a:pt x="216865" y="1838172"/>
                </a:lnTo>
                <a:lnTo>
                  <a:pt x="290093" y="1838172"/>
                </a:lnTo>
                <a:lnTo>
                  <a:pt x="290093" y="1764957"/>
                </a:lnTo>
                <a:close/>
              </a:path>
              <a:path w="398779" h="3713479">
                <a:moveTo>
                  <a:pt x="290093" y="1544332"/>
                </a:moveTo>
                <a:lnTo>
                  <a:pt x="216865" y="1544332"/>
                </a:lnTo>
                <a:lnTo>
                  <a:pt x="216865" y="1617560"/>
                </a:lnTo>
                <a:lnTo>
                  <a:pt x="290093" y="1617560"/>
                </a:lnTo>
                <a:lnTo>
                  <a:pt x="290093" y="1544332"/>
                </a:lnTo>
                <a:close/>
              </a:path>
              <a:path w="398779" h="3713479">
                <a:moveTo>
                  <a:pt x="290093" y="1434020"/>
                </a:moveTo>
                <a:lnTo>
                  <a:pt x="216865" y="1434020"/>
                </a:lnTo>
                <a:lnTo>
                  <a:pt x="216865" y="1507248"/>
                </a:lnTo>
                <a:lnTo>
                  <a:pt x="290093" y="1507248"/>
                </a:lnTo>
                <a:lnTo>
                  <a:pt x="290093" y="1434020"/>
                </a:lnTo>
                <a:close/>
              </a:path>
              <a:path w="398779" h="3713479">
                <a:moveTo>
                  <a:pt x="290093" y="1323695"/>
                </a:moveTo>
                <a:lnTo>
                  <a:pt x="216865" y="1323695"/>
                </a:lnTo>
                <a:lnTo>
                  <a:pt x="216865" y="1396936"/>
                </a:lnTo>
                <a:lnTo>
                  <a:pt x="290093" y="1396936"/>
                </a:lnTo>
                <a:lnTo>
                  <a:pt x="290093" y="1323695"/>
                </a:lnTo>
                <a:close/>
              </a:path>
              <a:path w="398779" h="3713479">
                <a:moveTo>
                  <a:pt x="290093" y="1213408"/>
                </a:moveTo>
                <a:lnTo>
                  <a:pt x="216865" y="1213408"/>
                </a:lnTo>
                <a:lnTo>
                  <a:pt x="216865" y="1286624"/>
                </a:lnTo>
                <a:lnTo>
                  <a:pt x="290093" y="1286624"/>
                </a:lnTo>
                <a:lnTo>
                  <a:pt x="290093" y="1213408"/>
                </a:lnTo>
                <a:close/>
              </a:path>
              <a:path w="398779" h="3713479">
                <a:moveTo>
                  <a:pt x="290093" y="1103096"/>
                </a:moveTo>
                <a:lnTo>
                  <a:pt x="216865" y="1103096"/>
                </a:lnTo>
                <a:lnTo>
                  <a:pt x="216865" y="1176324"/>
                </a:lnTo>
                <a:lnTo>
                  <a:pt x="290093" y="1176324"/>
                </a:lnTo>
                <a:lnTo>
                  <a:pt x="290093" y="1103096"/>
                </a:lnTo>
                <a:close/>
              </a:path>
              <a:path w="398779" h="3713479">
                <a:moveTo>
                  <a:pt x="290093" y="992784"/>
                </a:moveTo>
                <a:lnTo>
                  <a:pt x="216865" y="992784"/>
                </a:lnTo>
                <a:lnTo>
                  <a:pt x="216865" y="1065999"/>
                </a:lnTo>
                <a:lnTo>
                  <a:pt x="290093" y="1065999"/>
                </a:lnTo>
                <a:lnTo>
                  <a:pt x="290093" y="992784"/>
                </a:lnTo>
                <a:close/>
              </a:path>
              <a:path w="398779" h="3713479">
                <a:moveTo>
                  <a:pt x="290093" y="882472"/>
                </a:moveTo>
                <a:lnTo>
                  <a:pt x="216865" y="882472"/>
                </a:lnTo>
                <a:lnTo>
                  <a:pt x="216865" y="955700"/>
                </a:lnTo>
                <a:lnTo>
                  <a:pt x="290093" y="955700"/>
                </a:lnTo>
                <a:lnTo>
                  <a:pt x="290093" y="882472"/>
                </a:lnTo>
                <a:close/>
              </a:path>
              <a:path w="398779" h="3713479">
                <a:moveTo>
                  <a:pt x="290093" y="772172"/>
                </a:moveTo>
                <a:lnTo>
                  <a:pt x="216865" y="772172"/>
                </a:lnTo>
                <a:lnTo>
                  <a:pt x="216865" y="845388"/>
                </a:lnTo>
                <a:lnTo>
                  <a:pt x="290093" y="845388"/>
                </a:lnTo>
                <a:lnTo>
                  <a:pt x="290093" y="772172"/>
                </a:lnTo>
                <a:close/>
              </a:path>
              <a:path w="398779" h="3713479">
                <a:moveTo>
                  <a:pt x="290093" y="661847"/>
                </a:moveTo>
                <a:lnTo>
                  <a:pt x="216865" y="661847"/>
                </a:lnTo>
                <a:lnTo>
                  <a:pt x="216865" y="735076"/>
                </a:lnTo>
                <a:lnTo>
                  <a:pt x="290093" y="735076"/>
                </a:lnTo>
                <a:lnTo>
                  <a:pt x="290093" y="661847"/>
                </a:lnTo>
                <a:close/>
              </a:path>
              <a:path w="398779" h="3713479">
                <a:moveTo>
                  <a:pt x="290093" y="551548"/>
                </a:moveTo>
                <a:lnTo>
                  <a:pt x="216865" y="551548"/>
                </a:lnTo>
                <a:lnTo>
                  <a:pt x="216865" y="624763"/>
                </a:lnTo>
                <a:lnTo>
                  <a:pt x="290093" y="624763"/>
                </a:lnTo>
                <a:lnTo>
                  <a:pt x="290093" y="551548"/>
                </a:lnTo>
                <a:close/>
              </a:path>
              <a:path w="398779" h="3713479">
                <a:moveTo>
                  <a:pt x="290093" y="441236"/>
                </a:moveTo>
                <a:lnTo>
                  <a:pt x="216865" y="441236"/>
                </a:lnTo>
                <a:lnTo>
                  <a:pt x="216865" y="514464"/>
                </a:lnTo>
                <a:lnTo>
                  <a:pt x="290093" y="514464"/>
                </a:lnTo>
                <a:lnTo>
                  <a:pt x="290093" y="441236"/>
                </a:lnTo>
                <a:close/>
              </a:path>
              <a:path w="398779" h="3713479">
                <a:moveTo>
                  <a:pt x="290093" y="330923"/>
                </a:moveTo>
                <a:lnTo>
                  <a:pt x="216865" y="330923"/>
                </a:lnTo>
                <a:lnTo>
                  <a:pt x="216865" y="404152"/>
                </a:lnTo>
                <a:lnTo>
                  <a:pt x="290093" y="404152"/>
                </a:lnTo>
                <a:lnTo>
                  <a:pt x="290093" y="330923"/>
                </a:lnTo>
                <a:close/>
              </a:path>
              <a:path w="398779" h="3713479">
                <a:moveTo>
                  <a:pt x="290093" y="220611"/>
                </a:moveTo>
                <a:lnTo>
                  <a:pt x="216865" y="220611"/>
                </a:lnTo>
                <a:lnTo>
                  <a:pt x="216865" y="293839"/>
                </a:lnTo>
                <a:lnTo>
                  <a:pt x="290093" y="293839"/>
                </a:lnTo>
                <a:lnTo>
                  <a:pt x="290093" y="220611"/>
                </a:lnTo>
                <a:close/>
              </a:path>
              <a:path w="398779" h="3713479">
                <a:moveTo>
                  <a:pt x="290093" y="110312"/>
                </a:moveTo>
                <a:lnTo>
                  <a:pt x="216865" y="110312"/>
                </a:lnTo>
                <a:lnTo>
                  <a:pt x="216865" y="183540"/>
                </a:lnTo>
                <a:lnTo>
                  <a:pt x="290093" y="183540"/>
                </a:lnTo>
                <a:lnTo>
                  <a:pt x="290093" y="110312"/>
                </a:lnTo>
                <a:close/>
              </a:path>
              <a:path w="398779" h="3713479">
                <a:moveTo>
                  <a:pt x="398526" y="1764957"/>
                </a:moveTo>
                <a:lnTo>
                  <a:pt x="325310" y="1764957"/>
                </a:lnTo>
                <a:lnTo>
                  <a:pt x="325310" y="1838172"/>
                </a:lnTo>
                <a:lnTo>
                  <a:pt x="398526" y="1838172"/>
                </a:lnTo>
                <a:lnTo>
                  <a:pt x="398526" y="1764957"/>
                </a:lnTo>
                <a:close/>
              </a:path>
              <a:path w="398779" h="3713479">
                <a:moveTo>
                  <a:pt x="398526" y="1654644"/>
                </a:moveTo>
                <a:lnTo>
                  <a:pt x="325310" y="1654644"/>
                </a:lnTo>
                <a:lnTo>
                  <a:pt x="325310" y="1727860"/>
                </a:lnTo>
                <a:lnTo>
                  <a:pt x="398526" y="1727860"/>
                </a:lnTo>
                <a:lnTo>
                  <a:pt x="398526" y="1654644"/>
                </a:lnTo>
                <a:close/>
              </a:path>
              <a:path w="398779" h="3713479">
                <a:moveTo>
                  <a:pt x="398526" y="1544332"/>
                </a:moveTo>
                <a:lnTo>
                  <a:pt x="325310" y="1544332"/>
                </a:lnTo>
                <a:lnTo>
                  <a:pt x="325310" y="1617560"/>
                </a:lnTo>
                <a:lnTo>
                  <a:pt x="398526" y="1617560"/>
                </a:lnTo>
                <a:lnTo>
                  <a:pt x="398526" y="1544332"/>
                </a:lnTo>
                <a:close/>
              </a:path>
              <a:path w="398779" h="3713479">
                <a:moveTo>
                  <a:pt x="398526" y="1434020"/>
                </a:moveTo>
                <a:lnTo>
                  <a:pt x="325310" y="1434020"/>
                </a:lnTo>
                <a:lnTo>
                  <a:pt x="325310" y="1507248"/>
                </a:lnTo>
                <a:lnTo>
                  <a:pt x="398526" y="1507248"/>
                </a:lnTo>
                <a:lnTo>
                  <a:pt x="398526" y="1434020"/>
                </a:lnTo>
                <a:close/>
              </a:path>
              <a:path w="398779" h="3713479">
                <a:moveTo>
                  <a:pt x="398526" y="1323695"/>
                </a:moveTo>
                <a:lnTo>
                  <a:pt x="325310" y="1323695"/>
                </a:lnTo>
                <a:lnTo>
                  <a:pt x="325310" y="1396936"/>
                </a:lnTo>
                <a:lnTo>
                  <a:pt x="398526" y="1396936"/>
                </a:lnTo>
                <a:lnTo>
                  <a:pt x="398526" y="1323695"/>
                </a:lnTo>
                <a:close/>
              </a:path>
              <a:path w="398779" h="3713479">
                <a:moveTo>
                  <a:pt x="398526" y="1213408"/>
                </a:moveTo>
                <a:lnTo>
                  <a:pt x="325310" y="1213408"/>
                </a:lnTo>
                <a:lnTo>
                  <a:pt x="325310" y="1286624"/>
                </a:lnTo>
                <a:lnTo>
                  <a:pt x="398526" y="1286624"/>
                </a:lnTo>
                <a:lnTo>
                  <a:pt x="398526" y="1213408"/>
                </a:lnTo>
                <a:close/>
              </a:path>
              <a:path w="398779" h="3713479">
                <a:moveTo>
                  <a:pt x="398526" y="1103096"/>
                </a:moveTo>
                <a:lnTo>
                  <a:pt x="325310" y="1103096"/>
                </a:lnTo>
                <a:lnTo>
                  <a:pt x="325310" y="1176324"/>
                </a:lnTo>
                <a:lnTo>
                  <a:pt x="398526" y="1176324"/>
                </a:lnTo>
                <a:lnTo>
                  <a:pt x="398526" y="1103096"/>
                </a:lnTo>
                <a:close/>
              </a:path>
              <a:path w="398779" h="3713479">
                <a:moveTo>
                  <a:pt x="398526" y="992784"/>
                </a:moveTo>
                <a:lnTo>
                  <a:pt x="325310" y="992784"/>
                </a:lnTo>
                <a:lnTo>
                  <a:pt x="325310" y="1065999"/>
                </a:lnTo>
                <a:lnTo>
                  <a:pt x="398526" y="1065999"/>
                </a:lnTo>
                <a:lnTo>
                  <a:pt x="398526" y="992784"/>
                </a:lnTo>
                <a:close/>
              </a:path>
              <a:path w="398779" h="3713479">
                <a:moveTo>
                  <a:pt x="398526" y="882472"/>
                </a:moveTo>
                <a:lnTo>
                  <a:pt x="325310" y="882472"/>
                </a:lnTo>
                <a:lnTo>
                  <a:pt x="325310" y="955700"/>
                </a:lnTo>
                <a:lnTo>
                  <a:pt x="398526" y="955700"/>
                </a:lnTo>
                <a:lnTo>
                  <a:pt x="398526" y="882472"/>
                </a:lnTo>
                <a:close/>
              </a:path>
              <a:path w="398779" h="3713479">
                <a:moveTo>
                  <a:pt x="398526" y="772172"/>
                </a:moveTo>
                <a:lnTo>
                  <a:pt x="325310" y="772172"/>
                </a:lnTo>
                <a:lnTo>
                  <a:pt x="325310" y="845388"/>
                </a:lnTo>
                <a:lnTo>
                  <a:pt x="398526" y="845388"/>
                </a:lnTo>
                <a:lnTo>
                  <a:pt x="398526" y="772172"/>
                </a:lnTo>
                <a:close/>
              </a:path>
              <a:path w="398779" h="3713479">
                <a:moveTo>
                  <a:pt x="398526" y="661847"/>
                </a:moveTo>
                <a:lnTo>
                  <a:pt x="325310" y="661847"/>
                </a:lnTo>
                <a:lnTo>
                  <a:pt x="325310" y="735076"/>
                </a:lnTo>
                <a:lnTo>
                  <a:pt x="398526" y="735076"/>
                </a:lnTo>
                <a:lnTo>
                  <a:pt x="398526" y="661847"/>
                </a:lnTo>
                <a:close/>
              </a:path>
              <a:path w="398779" h="3713479">
                <a:moveTo>
                  <a:pt x="398526" y="551548"/>
                </a:moveTo>
                <a:lnTo>
                  <a:pt x="325297" y="551548"/>
                </a:lnTo>
                <a:lnTo>
                  <a:pt x="325297" y="624763"/>
                </a:lnTo>
                <a:lnTo>
                  <a:pt x="398526" y="624763"/>
                </a:lnTo>
                <a:lnTo>
                  <a:pt x="398526" y="551548"/>
                </a:lnTo>
                <a:close/>
              </a:path>
              <a:path w="398779" h="3713479">
                <a:moveTo>
                  <a:pt x="398526" y="441236"/>
                </a:moveTo>
                <a:lnTo>
                  <a:pt x="325310" y="441236"/>
                </a:lnTo>
                <a:lnTo>
                  <a:pt x="325310" y="514464"/>
                </a:lnTo>
                <a:lnTo>
                  <a:pt x="398526" y="514464"/>
                </a:lnTo>
                <a:lnTo>
                  <a:pt x="398526" y="441236"/>
                </a:lnTo>
                <a:close/>
              </a:path>
              <a:path w="398779" h="3713479">
                <a:moveTo>
                  <a:pt x="398526" y="330923"/>
                </a:moveTo>
                <a:lnTo>
                  <a:pt x="325310" y="330923"/>
                </a:lnTo>
                <a:lnTo>
                  <a:pt x="325310" y="404152"/>
                </a:lnTo>
                <a:lnTo>
                  <a:pt x="398526" y="404152"/>
                </a:lnTo>
                <a:lnTo>
                  <a:pt x="398526" y="330923"/>
                </a:lnTo>
                <a:close/>
              </a:path>
              <a:path w="398779" h="3713479">
                <a:moveTo>
                  <a:pt x="398526" y="220611"/>
                </a:moveTo>
                <a:lnTo>
                  <a:pt x="325310" y="220611"/>
                </a:lnTo>
                <a:lnTo>
                  <a:pt x="325310" y="293839"/>
                </a:lnTo>
                <a:lnTo>
                  <a:pt x="398526" y="293839"/>
                </a:lnTo>
                <a:lnTo>
                  <a:pt x="398526" y="220611"/>
                </a:lnTo>
                <a:close/>
              </a:path>
              <a:path w="398779" h="3713479">
                <a:moveTo>
                  <a:pt x="398526" y="0"/>
                </a:moveTo>
                <a:lnTo>
                  <a:pt x="325310" y="0"/>
                </a:lnTo>
                <a:lnTo>
                  <a:pt x="325310" y="73228"/>
                </a:lnTo>
                <a:lnTo>
                  <a:pt x="398526" y="73228"/>
                </a:lnTo>
                <a:lnTo>
                  <a:pt x="398526" y="0"/>
                </a:lnTo>
                <a:close/>
              </a:path>
            </a:pathLst>
          </a:custGeom>
          <a:solidFill>
            <a:srgbClr val="BCBEC0">
              <a:alpha val="19999"/>
            </a:srgbClr>
          </a:solidFill>
        </p:spPr>
        <p:txBody>
          <a:bodyPr wrap="square" lIns="0" tIns="0" rIns="0" bIns="0" rtlCol="0"/>
          <a:lstStyle/>
          <a:p>
            <a:endParaRPr/>
          </a:p>
        </p:txBody>
      </p:sp>
      <p:sp>
        <p:nvSpPr>
          <p:cNvPr id="24" name="bg object 24"/>
          <p:cNvSpPr/>
          <p:nvPr/>
        </p:nvSpPr>
        <p:spPr>
          <a:xfrm>
            <a:off x="4228096" y="1445501"/>
            <a:ext cx="398780" cy="3934460"/>
          </a:xfrm>
          <a:custGeom>
            <a:avLst/>
            <a:gdLst/>
            <a:ahLst/>
            <a:cxnLst/>
            <a:rect l="l" t="t" r="r" b="b"/>
            <a:pathLst>
              <a:path w="398779" h="3934460">
                <a:moveTo>
                  <a:pt x="73215" y="3309277"/>
                </a:moveTo>
                <a:lnTo>
                  <a:pt x="0" y="3309277"/>
                </a:lnTo>
                <a:lnTo>
                  <a:pt x="0" y="3382505"/>
                </a:lnTo>
                <a:lnTo>
                  <a:pt x="73215" y="3382505"/>
                </a:lnTo>
                <a:lnTo>
                  <a:pt x="73215" y="3309277"/>
                </a:lnTo>
                <a:close/>
              </a:path>
              <a:path w="398779" h="3934460">
                <a:moveTo>
                  <a:pt x="73215" y="3198965"/>
                </a:moveTo>
                <a:lnTo>
                  <a:pt x="0" y="3198965"/>
                </a:lnTo>
                <a:lnTo>
                  <a:pt x="0" y="3272193"/>
                </a:lnTo>
                <a:lnTo>
                  <a:pt x="73215" y="3272193"/>
                </a:lnTo>
                <a:lnTo>
                  <a:pt x="73215" y="3198965"/>
                </a:lnTo>
                <a:close/>
              </a:path>
              <a:path w="398779" h="3934460">
                <a:moveTo>
                  <a:pt x="73215" y="3088665"/>
                </a:moveTo>
                <a:lnTo>
                  <a:pt x="0" y="3088665"/>
                </a:lnTo>
                <a:lnTo>
                  <a:pt x="0" y="3161893"/>
                </a:lnTo>
                <a:lnTo>
                  <a:pt x="73215" y="3161893"/>
                </a:lnTo>
                <a:lnTo>
                  <a:pt x="73215" y="3088665"/>
                </a:lnTo>
                <a:close/>
              </a:path>
              <a:path w="398779" h="3934460">
                <a:moveTo>
                  <a:pt x="73215" y="2647416"/>
                </a:moveTo>
                <a:lnTo>
                  <a:pt x="0" y="2647416"/>
                </a:lnTo>
                <a:lnTo>
                  <a:pt x="0" y="2720657"/>
                </a:lnTo>
                <a:lnTo>
                  <a:pt x="73215" y="2720657"/>
                </a:lnTo>
                <a:lnTo>
                  <a:pt x="73215" y="2647416"/>
                </a:lnTo>
                <a:close/>
              </a:path>
              <a:path w="398779" h="3934460">
                <a:moveTo>
                  <a:pt x="73215" y="2537117"/>
                </a:moveTo>
                <a:lnTo>
                  <a:pt x="0" y="2537117"/>
                </a:lnTo>
                <a:lnTo>
                  <a:pt x="0" y="2610345"/>
                </a:lnTo>
                <a:lnTo>
                  <a:pt x="73215" y="2610345"/>
                </a:lnTo>
                <a:lnTo>
                  <a:pt x="73215" y="2537117"/>
                </a:lnTo>
                <a:close/>
              </a:path>
              <a:path w="398779" h="3934460">
                <a:moveTo>
                  <a:pt x="73215" y="2426805"/>
                </a:moveTo>
                <a:lnTo>
                  <a:pt x="0" y="2426805"/>
                </a:lnTo>
                <a:lnTo>
                  <a:pt x="0" y="2500020"/>
                </a:lnTo>
                <a:lnTo>
                  <a:pt x="73215" y="2500020"/>
                </a:lnTo>
                <a:lnTo>
                  <a:pt x="73215" y="2426805"/>
                </a:lnTo>
                <a:close/>
              </a:path>
              <a:path w="398779" h="3934460">
                <a:moveTo>
                  <a:pt x="73215" y="2316492"/>
                </a:moveTo>
                <a:lnTo>
                  <a:pt x="0" y="2316492"/>
                </a:lnTo>
                <a:lnTo>
                  <a:pt x="0" y="2389721"/>
                </a:lnTo>
                <a:lnTo>
                  <a:pt x="73215" y="2389721"/>
                </a:lnTo>
                <a:lnTo>
                  <a:pt x="73215" y="2316492"/>
                </a:lnTo>
                <a:close/>
              </a:path>
              <a:path w="398779" h="3934460">
                <a:moveTo>
                  <a:pt x="73215" y="2206180"/>
                </a:moveTo>
                <a:lnTo>
                  <a:pt x="0" y="2206180"/>
                </a:lnTo>
                <a:lnTo>
                  <a:pt x="0" y="2279408"/>
                </a:lnTo>
                <a:lnTo>
                  <a:pt x="73215" y="2279408"/>
                </a:lnTo>
                <a:lnTo>
                  <a:pt x="73215" y="2206180"/>
                </a:lnTo>
                <a:close/>
              </a:path>
              <a:path w="398779" h="3934460">
                <a:moveTo>
                  <a:pt x="73215" y="2095881"/>
                </a:moveTo>
                <a:lnTo>
                  <a:pt x="0" y="2095881"/>
                </a:lnTo>
                <a:lnTo>
                  <a:pt x="0" y="2169109"/>
                </a:lnTo>
                <a:lnTo>
                  <a:pt x="73215" y="2169109"/>
                </a:lnTo>
                <a:lnTo>
                  <a:pt x="73215" y="2095881"/>
                </a:lnTo>
                <a:close/>
              </a:path>
              <a:path w="398779" h="3934460">
                <a:moveTo>
                  <a:pt x="73215" y="1985568"/>
                </a:moveTo>
                <a:lnTo>
                  <a:pt x="0" y="1985568"/>
                </a:lnTo>
                <a:lnTo>
                  <a:pt x="0" y="2058797"/>
                </a:lnTo>
                <a:lnTo>
                  <a:pt x="73215" y="2058797"/>
                </a:lnTo>
                <a:lnTo>
                  <a:pt x="73215" y="1985568"/>
                </a:lnTo>
                <a:close/>
              </a:path>
              <a:path w="398779" h="3934460">
                <a:moveTo>
                  <a:pt x="73215" y="1875269"/>
                </a:moveTo>
                <a:lnTo>
                  <a:pt x="0" y="1875269"/>
                </a:lnTo>
                <a:lnTo>
                  <a:pt x="0" y="1948484"/>
                </a:lnTo>
                <a:lnTo>
                  <a:pt x="73215" y="1948484"/>
                </a:lnTo>
                <a:lnTo>
                  <a:pt x="73215" y="1875269"/>
                </a:lnTo>
                <a:close/>
              </a:path>
              <a:path w="398779" h="3934460">
                <a:moveTo>
                  <a:pt x="181648" y="3419589"/>
                </a:moveTo>
                <a:lnTo>
                  <a:pt x="108432" y="3419589"/>
                </a:lnTo>
                <a:lnTo>
                  <a:pt x="108432" y="3492804"/>
                </a:lnTo>
                <a:lnTo>
                  <a:pt x="181648" y="3492804"/>
                </a:lnTo>
                <a:lnTo>
                  <a:pt x="181648" y="3419589"/>
                </a:lnTo>
                <a:close/>
              </a:path>
              <a:path w="398779" h="3934460">
                <a:moveTo>
                  <a:pt x="181648" y="3309277"/>
                </a:moveTo>
                <a:lnTo>
                  <a:pt x="108432" y="3309277"/>
                </a:lnTo>
                <a:lnTo>
                  <a:pt x="108432" y="3382505"/>
                </a:lnTo>
                <a:lnTo>
                  <a:pt x="181648" y="3382505"/>
                </a:lnTo>
                <a:lnTo>
                  <a:pt x="181648" y="3309277"/>
                </a:lnTo>
                <a:close/>
              </a:path>
              <a:path w="398779" h="3934460">
                <a:moveTo>
                  <a:pt x="181648" y="2757728"/>
                </a:moveTo>
                <a:lnTo>
                  <a:pt x="108432" y="2757728"/>
                </a:lnTo>
                <a:lnTo>
                  <a:pt x="108432" y="2830944"/>
                </a:lnTo>
                <a:lnTo>
                  <a:pt x="181648" y="2830944"/>
                </a:lnTo>
                <a:lnTo>
                  <a:pt x="181648" y="2757728"/>
                </a:lnTo>
                <a:close/>
              </a:path>
              <a:path w="398779" h="3934460">
                <a:moveTo>
                  <a:pt x="181648" y="2647416"/>
                </a:moveTo>
                <a:lnTo>
                  <a:pt x="108432" y="2647416"/>
                </a:lnTo>
                <a:lnTo>
                  <a:pt x="108432" y="2720657"/>
                </a:lnTo>
                <a:lnTo>
                  <a:pt x="181648" y="2720657"/>
                </a:lnTo>
                <a:lnTo>
                  <a:pt x="181648" y="2647416"/>
                </a:lnTo>
                <a:close/>
              </a:path>
              <a:path w="398779" h="3934460">
                <a:moveTo>
                  <a:pt x="181648" y="2537117"/>
                </a:moveTo>
                <a:lnTo>
                  <a:pt x="108432" y="2537117"/>
                </a:lnTo>
                <a:lnTo>
                  <a:pt x="108432" y="2610345"/>
                </a:lnTo>
                <a:lnTo>
                  <a:pt x="181648" y="2610345"/>
                </a:lnTo>
                <a:lnTo>
                  <a:pt x="181648" y="2537117"/>
                </a:lnTo>
                <a:close/>
              </a:path>
              <a:path w="398779" h="3934460">
                <a:moveTo>
                  <a:pt x="181648" y="2426805"/>
                </a:moveTo>
                <a:lnTo>
                  <a:pt x="108432" y="2426805"/>
                </a:lnTo>
                <a:lnTo>
                  <a:pt x="108432" y="2500020"/>
                </a:lnTo>
                <a:lnTo>
                  <a:pt x="181648" y="2500020"/>
                </a:lnTo>
                <a:lnTo>
                  <a:pt x="181648" y="2426805"/>
                </a:lnTo>
                <a:close/>
              </a:path>
              <a:path w="398779" h="3934460">
                <a:moveTo>
                  <a:pt x="181648" y="2316492"/>
                </a:moveTo>
                <a:lnTo>
                  <a:pt x="108432" y="2316492"/>
                </a:lnTo>
                <a:lnTo>
                  <a:pt x="108432" y="2389721"/>
                </a:lnTo>
                <a:lnTo>
                  <a:pt x="181648" y="2389721"/>
                </a:lnTo>
                <a:lnTo>
                  <a:pt x="181648" y="2316492"/>
                </a:lnTo>
                <a:close/>
              </a:path>
              <a:path w="398779" h="3934460">
                <a:moveTo>
                  <a:pt x="181648" y="2206180"/>
                </a:moveTo>
                <a:lnTo>
                  <a:pt x="108432" y="2206180"/>
                </a:lnTo>
                <a:lnTo>
                  <a:pt x="108432" y="2279408"/>
                </a:lnTo>
                <a:lnTo>
                  <a:pt x="181648" y="2279408"/>
                </a:lnTo>
                <a:lnTo>
                  <a:pt x="181648" y="2206180"/>
                </a:lnTo>
                <a:close/>
              </a:path>
              <a:path w="398779" h="3934460">
                <a:moveTo>
                  <a:pt x="181648" y="2095881"/>
                </a:moveTo>
                <a:lnTo>
                  <a:pt x="108432" y="2095881"/>
                </a:lnTo>
                <a:lnTo>
                  <a:pt x="108432" y="2169109"/>
                </a:lnTo>
                <a:lnTo>
                  <a:pt x="181648" y="2169109"/>
                </a:lnTo>
                <a:lnTo>
                  <a:pt x="181648" y="2095881"/>
                </a:lnTo>
                <a:close/>
              </a:path>
              <a:path w="398779" h="3934460">
                <a:moveTo>
                  <a:pt x="181648" y="1875269"/>
                </a:moveTo>
                <a:lnTo>
                  <a:pt x="108432" y="1875269"/>
                </a:lnTo>
                <a:lnTo>
                  <a:pt x="108432" y="1948484"/>
                </a:lnTo>
                <a:lnTo>
                  <a:pt x="181648" y="1948484"/>
                </a:lnTo>
                <a:lnTo>
                  <a:pt x="181648" y="1875269"/>
                </a:lnTo>
                <a:close/>
              </a:path>
              <a:path w="398779" h="3934460">
                <a:moveTo>
                  <a:pt x="181648" y="1764957"/>
                </a:moveTo>
                <a:lnTo>
                  <a:pt x="108432" y="1764957"/>
                </a:lnTo>
                <a:lnTo>
                  <a:pt x="108432" y="1838172"/>
                </a:lnTo>
                <a:lnTo>
                  <a:pt x="181648" y="1838172"/>
                </a:lnTo>
                <a:lnTo>
                  <a:pt x="181648" y="1764957"/>
                </a:lnTo>
                <a:close/>
              </a:path>
              <a:path w="398779" h="3934460">
                <a:moveTo>
                  <a:pt x="181648" y="1544332"/>
                </a:moveTo>
                <a:lnTo>
                  <a:pt x="108432" y="1544332"/>
                </a:lnTo>
                <a:lnTo>
                  <a:pt x="108432" y="1617560"/>
                </a:lnTo>
                <a:lnTo>
                  <a:pt x="181648" y="1617560"/>
                </a:lnTo>
                <a:lnTo>
                  <a:pt x="181648" y="1544332"/>
                </a:lnTo>
                <a:close/>
              </a:path>
              <a:path w="398779" h="3934460">
                <a:moveTo>
                  <a:pt x="181648" y="1434007"/>
                </a:moveTo>
                <a:lnTo>
                  <a:pt x="108432" y="1434007"/>
                </a:lnTo>
                <a:lnTo>
                  <a:pt x="108432" y="1507248"/>
                </a:lnTo>
                <a:lnTo>
                  <a:pt x="181648" y="1507248"/>
                </a:lnTo>
                <a:lnTo>
                  <a:pt x="181648" y="1434007"/>
                </a:lnTo>
                <a:close/>
              </a:path>
              <a:path w="398779" h="3934460">
                <a:moveTo>
                  <a:pt x="181648" y="1323721"/>
                </a:moveTo>
                <a:lnTo>
                  <a:pt x="108432" y="1323721"/>
                </a:lnTo>
                <a:lnTo>
                  <a:pt x="108432" y="1396936"/>
                </a:lnTo>
                <a:lnTo>
                  <a:pt x="181648" y="1396936"/>
                </a:lnTo>
                <a:lnTo>
                  <a:pt x="181648" y="1323721"/>
                </a:lnTo>
                <a:close/>
              </a:path>
              <a:path w="398779" h="3934460">
                <a:moveTo>
                  <a:pt x="181648" y="1213408"/>
                </a:moveTo>
                <a:lnTo>
                  <a:pt x="108432" y="1213408"/>
                </a:lnTo>
                <a:lnTo>
                  <a:pt x="108432" y="1286637"/>
                </a:lnTo>
                <a:lnTo>
                  <a:pt x="181648" y="1286637"/>
                </a:lnTo>
                <a:lnTo>
                  <a:pt x="181648" y="1213408"/>
                </a:lnTo>
                <a:close/>
              </a:path>
              <a:path w="398779" h="3934460">
                <a:moveTo>
                  <a:pt x="181648" y="1103096"/>
                </a:moveTo>
                <a:lnTo>
                  <a:pt x="108432" y="1103096"/>
                </a:lnTo>
                <a:lnTo>
                  <a:pt x="108432" y="1176312"/>
                </a:lnTo>
                <a:lnTo>
                  <a:pt x="181648" y="1176312"/>
                </a:lnTo>
                <a:lnTo>
                  <a:pt x="181648" y="1103096"/>
                </a:lnTo>
                <a:close/>
              </a:path>
              <a:path w="398779" h="3934460">
                <a:moveTo>
                  <a:pt x="181648" y="992784"/>
                </a:moveTo>
                <a:lnTo>
                  <a:pt x="108432" y="992784"/>
                </a:lnTo>
                <a:lnTo>
                  <a:pt x="108432" y="1066012"/>
                </a:lnTo>
                <a:lnTo>
                  <a:pt x="181648" y="1066012"/>
                </a:lnTo>
                <a:lnTo>
                  <a:pt x="181648" y="992784"/>
                </a:lnTo>
                <a:close/>
              </a:path>
              <a:path w="398779" h="3934460">
                <a:moveTo>
                  <a:pt x="181648" y="882484"/>
                </a:moveTo>
                <a:lnTo>
                  <a:pt x="108432" y="882484"/>
                </a:lnTo>
                <a:lnTo>
                  <a:pt x="108432" y="955700"/>
                </a:lnTo>
                <a:lnTo>
                  <a:pt x="181648" y="955700"/>
                </a:lnTo>
                <a:lnTo>
                  <a:pt x="181648" y="882484"/>
                </a:lnTo>
                <a:close/>
              </a:path>
              <a:path w="398779" h="3934460">
                <a:moveTo>
                  <a:pt x="181648" y="661860"/>
                </a:moveTo>
                <a:lnTo>
                  <a:pt x="108419" y="661860"/>
                </a:lnTo>
                <a:lnTo>
                  <a:pt x="108419" y="735076"/>
                </a:lnTo>
                <a:lnTo>
                  <a:pt x="181648" y="735076"/>
                </a:lnTo>
                <a:lnTo>
                  <a:pt x="181648" y="661860"/>
                </a:lnTo>
                <a:close/>
              </a:path>
              <a:path w="398779" h="3934460">
                <a:moveTo>
                  <a:pt x="181648" y="551548"/>
                </a:moveTo>
                <a:lnTo>
                  <a:pt x="108432" y="551548"/>
                </a:lnTo>
                <a:lnTo>
                  <a:pt x="108432" y="624776"/>
                </a:lnTo>
                <a:lnTo>
                  <a:pt x="181648" y="624776"/>
                </a:lnTo>
                <a:lnTo>
                  <a:pt x="181648" y="551548"/>
                </a:lnTo>
                <a:close/>
              </a:path>
              <a:path w="398779" h="3934460">
                <a:moveTo>
                  <a:pt x="181660" y="110312"/>
                </a:moveTo>
                <a:lnTo>
                  <a:pt x="108432" y="110312"/>
                </a:lnTo>
                <a:lnTo>
                  <a:pt x="108432" y="183540"/>
                </a:lnTo>
                <a:lnTo>
                  <a:pt x="181660" y="183540"/>
                </a:lnTo>
                <a:lnTo>
                  <a:pt x="181660" y="110312"/>
                </a:lnTo>
                <a:close/>
              </a:path>
              <a:path w="398779" h="3934460">
                <a:moveTo>
                  <a:pt x="181660" y="0"/>
                </a:moveTo>
                <a:lnTo>
                  <a:pt x="108445" y="0"/>
                </a:lnTo>
                <a:lnTo>
                  <a:pt x="108445" y="73228"/>
                </a:lnTo>
                <a:lnTo>
                  <a:pt x="181660" y="73228"/>
                </a:lnTo>
                <a:lnTo>
                  <a:pt x="181660" y="0"/>
                </a:lnTo>
                <a:close/>
              </a:path>
              <a:path w="398779" h="3934460">
                <a:moveTo>
                  <a:pt x="290093" y="3860825"/>
                </a:moveTo>
                <a:lnTo>
                  <a:pt x="216865" y="3860825"/>
                </a:lnTo>
                <a:lnTo>
                  <a:pt x="216865" y="3934053"/>
                </a:lnTo>
                <a:lnTo>
                  <a:pt x="290093" y="3934053"/>
                </a:lnTo>
                <a:lnTo>
                  <a:pt x="290093" y="3860825"/>
                </a:lnTo>
                <a:close/>
              </a:path>
              <a:path w="398779" h="3934460">
                <a:moveTo>
                  <a:pt x="290093" y="3750513"/>
                </a:moveTo>
                <a:lnTo>
                  <a:pt x="216865" y="3750513"/>
                </a:lnTo>
                <a:lnTo>
                  <a:pt x="216865" y="3823728"/>
                </a:lnTo>
                <a:lnTo>
                  <a:pt x="290093" y="3823728"/>
                </a:lnTo>
                <a:lnTo>
                  <a:pt x="290093" y="3750513"/>
                </a:lnTo>
                <a:close/>
              </a:path>
              <a:path w="398779" h="3934460">
                <a:moveTo>
                  <a:pt x="290093" y="3419589"/>
                </a:moveTo>
                <a:lnTo>
                  <a:pt x="216865" y="3419589"/>
                </a:lnTo>
                <a:lnTo>
                  <a:pt x="216865" y="3492804"/>
                </a:lnTo>
                <a:lnTo>
                  <a:pt x="290093" y="3492804"/>
                </a:lnTo>
                <a:lnTo>
                  <a:pt x="290093" y="3419589"/>
                </a:lnTo>
                <a:close/>
              </a:path>
              <a:path w="398779" h="3934460">
                <a:moveTo>
                  <a:pt x="290093" y="3088665"/>
                </a:moveTo>
                <a:lnTo>
                  <a:pt x="216865" y="3088665"/>
                </a:lnTo>
                <a:lnTo>
                  <a:pt x="216865" y="3161893"/>
                </a:lnTo>
                <a:lnTo>
                  <a:pt x="290093" y="3161893"/>
                </a:lnTo>
                <a:lnTo>
                  <a:pt x="290093" y="3088665"/>
                </a:lnTo>
                <a:close/>
              </a:path>
              <a:path w="398779" h="3934460">
                <a:moveTo>
                  <a:pt x="290093" y="2978353"/>
                </a:moveTo>
                <a:lnTo>
                  <a:pt x="216865" y="2978353"/>
                </a:lnTo>
                <a:lnTo>
                  <a:pt x="216865" y="3051568"/>
                </a:lnTo>
                <a:lnTo>
                  <a:pt x="290093" y="3051568"/>
                </a:lnTo>
                <a:lnTo>
                  <a:pt x="290093" y="2978353"/>
                </a:lnTo>
                <a:close/>
              </a:path>
              <a:path w="398779" h="3934460">
                <a:moveTo>
                  <a:pt x="290093" y="2868041"/>
                </a:moveTo>
                <a:lnTo>
                  <a:pt x="216865" y="2868041"/>
                </a:lnTo>
                <a:lnTo>
                  <a:pt x="216865" y="2941269"/>
                </a:lnTo>
                <a:lnTo>
                  <a:pt x="290093" y="2941269"/>
                </a:lnTo>
                <a:lnTo>
                  <a:pt x="290093" y="2868041"/>
                </a:lnTo>
                <a:close/>
              </a:path>
              <a:path w="398779" h="3934460">
                <a:moveTo>
                  <a:pt x="290093" y="2757728"/>
                </a:moveTo>
                <a:lnTo>
                  <a:pt x="216865" y="2757728"/>
                </a:lnTo>
                <a:lnTo>
                  <a:pt x="216865" y="2830944"/>
                </a:lnTo>
                <a:lnTo>
                  <a:pt x="290093" y="2830944"/>
                </a:lnTo>
                <a:lnTo>
                  <a:pt x="290093" y="2757728"/>
                </a:lnTo>
                <a:close/>
              </a:path>
              <a:path w="398779" h="3934460">
                <a:moveTo>
                  <a:pt x="290093" y="2647416"/>
                </a:moveTo>
                <a:lnTo>
                  <a:pt x="216865" y="2647416"/>
                </a:lnTo>
                <a:lnTo>
                  <a:pt x="216865" y="2720657"/>
                </a:lnTo>
                <a:lnTo>
                  <a:pt x="290093" y="2720657"/>
                </a:lnTo>
                <a:lnTo>
                  <a:pt x="290093" y="2647416"/>
                </a:lnTo>
                <a:close/>
              </a:path>
              <a:path w="398779" h="3934460">
                <a:moveTo>
                  <a:pt x="290093" y="2537117"/>
                </a:moveTo>
                <a:lnTo>
                  <a:pt x="216865" y="2537117"/>
                </a:lnTo>
                <a:lnTo>
                  <a:pt x="216865" y="2610345"/>
                </a:lnTo>
                <a:lnTo>
                  <a:pt x="290093" y="2610345"/>
                </a:lnTo>
                <a:lnTo>
                  <a:pt x="290093" y="2537117"/>
                </a:lnTo>
                <a:close/>
              </a:path>
              <a:path w="398779" h="3934460">
                <a:moveTo>
                  <a:pt x="290093" y="2426805"/>
                </a:moveTo>
                <a:lnTo>
                  <a:pt x="216865" y="2426805"/>
                </a:lnTo>
                <a:lnTo>
                  <a:pt x="216865" y="2500020"/>
                </a:lnTo>
                <a:lnTo>
                  <a:pt x="290093" y="2500020"/>
                </a:lnTo>
                <a:lnTo>
                  <a:pt x="290093" y="2426805"/>
                </a:lnTo>
                <a:close/>
              </a:path>
              <a:path w="398779" h="3934460">
                <a:moveTo>
                  <a:pt x="290093" y="2316492"/>
                </a:moveTo>
                <a:lnTo>
                  <a:pt x="216865" y="2316492"/>
                </a:lnTo>
                <a:lnTo>
                  <a:pt x="216865" y="2389721"/>
                </a:lnTo>
                <a:lnTo>
                  <a:pt x="290093" y="2389721"/>
                </a:lnTo>
                <a:lnTo>
                  <a:pt x="290093" y="2316492"/>
                </a:lnTo>
                <a:close/>
              </a:path>
              <a:path w="398779" h="3934460">
                <a:moveTo>
                  <a:pt x="290093" y="2206180"/>
                </a:moveTo>
                <a:lnTo>
                  <a:pt x="216865" y="2206180"/>
                </a:lnTo>
                <a:lnTo>
                  <a:pt x="216865" y="2279408"/>
                </a:lnTo>
                <a:lnTo>
                  <a:pt x="290093" y="2279408"/>
                </a:lnTo>
                <a:lnTo>
                  <a:pt x="290093" y="2206180"/>
                </a:lnTo>
                <a:close/>
              </a:path>
              <a:path w="398779" h="3934460">
                <a:moveTo>
                  <a:pt x="290093" y="1985568"/>
                </a:moveTo>
                <a:lnTo>
                  <a:pt x="216865" y="1985568"/>
                </a:lnTo>
                <a:lnTo>
                  <a:pt x="216865" y="2058797"/>
                </a:lnTo>
                <a:lnTo>
                  <a:pt x="290093" y="2058797"/>
                </a:lnTo>
                <a:lnTo>
                  <a:pt x="290093" y="1985568"/>
                </a:lnTo>
                <a:close/>
              </a:path>
              <a:path w="398779" h="3934460">
                <a:moveTo>
                  <a:pt x="290093" y="1875269"/>
                </a:moveTo>
                <a:lnTo>
                  <a:pt x="216865" y="1875269"/>
                </a:lnTo>
                <a:lnTo>
                  <a:pt x="216865" y="1948484"/>
                </a:lnTo>
                <a:lnTo>
                  <a:pt x="290093" y="1948484"/>
                </a:lnTo>
                <a:lnTo>
                  <a:pt x="290093" y="1875269"/>
                </a:lnTo>
                <a:close/>
              </a:path>
              <a:path w="398779" h="3934460">
                <a:moveTo>
                  <a:pt x="290093" y="1764957"/>
                </a:moveTo>
                <a:lnTo>
                  <a:pt x="216865" y="1764957"/>
                </a:lnTo>
                <a:lnTo>
                  <a:pt x="216865" y="1838172"/>
                </a:lnTo>
                <a:lnTo>
                  <a:pt x="290093" y="1838172"/>
                </a:lnTo>
                <a:lnTo>
                  <a:pt x="290093" y="1764957"/>
                </a:lnTo>
                <a:close/>
              </a:path>
              <a:path w="398779" h="3934460">
                <a:moveTo>
                  <a:pt x="290093" y="1654644"/>
                </a:moveTo>
                <a:lnTo>
                  <a:pt x="216865" y="1654644"/>
                </a:lnTo>
                <a:lnTo>
                  <a:pt x="216865" y="1727873"/>
                </a:lnTo>
                <a:lnTo>
                  <a:pt x="290093" y="1727873"/>
                </a:lnTo>
                <a:lnTo>
                  <a:pt x="290093" y="1654644"/>
                </a:lnTo>
                <a:close/>
              </a:path>
              <a:path w="398779" h="3934460">
                <a:moveTo>
                  <a:pt x="290093" y="1544332"/>
                </a:moveTo>
                <a:lnTo>
                  <a:pt x="216865" y="1544332"/>
                </a:lnTo>
                <a:lnTo>
                  <a:pt x="216865" y="1617560"/>
                </a:lnTo>
                <a:lnTo>
                  <a:pt x="290093" y="1617560"/>
                </a:lnTo>
                <a:lnTo>
                  <a:pt x="290093" y="1544332"/>
                </a:lnTo>
                <a:close/>
              </a:path>
              <a:path w="398779" h="3934460">
                <a:moveTo>
                  <a:pt x="290093" y="1213408"/>
                </a:moveTo>
                <a:lnTo>
                  <a:pt x="216865" y="1213408"/>
                </a:lnTo>
                <a:lnTo>
                  <a:pt x="216865" y="1286637"/>
                </a:lnTo>
                <a:lnTo>
                  <a:pt x="290093" y="1286637"/>
                </a:lnTo>
                <a:lnTo>
                  <a:pt x="290093" y="1213408"/>
                </a:lnTo>
                <a:close/>
              </a:path>
              <a:path w="398779" h="3934460">
                <a:moveTo>
                  <a:pt x="290093" y="1103096"/>
                </a:moveTo>
                <a:lnTo>
                  <a:pt x="216865" y="1103096"/>
                </a:lnTo>
                <a:lnTo>
                  <a:pt x="216865" y="1176312"/>
                </a:lnTo>
                <a:lnTo>
                  <a:pt x="290093" y="1176312"/>
                </a:lnTo>
                <a:lnTo>
                  <a:pt x="290093" y="1103096"/>
                </a:lnTo>
                <a:close/>
              </a:path>
              <a:path w="398779" h="3934460">
                <a:moveTo>
                  <a:pt x="290093" y="992784"/>
                </a:moveTo>
                <a:lnTo>
                  <a:pt x="216865" y="992784"/>
                </a:lnTo>
                <a:lnTo>
                  <a:pt x="216865" y="1066012"/>
                </a:lnTo>
                <a:lnTo>
                  <a:pt x="290093" y="1066012"/>
                </a:lnTo>
                <a:lnTo>
                  <a:pt x="290093" y="992784"/>
                </a:lnTo>
                <a:close/>
              </a:path>
              <a:path w="398779" h="3934460">
                <a:moveTo>
                  <a:pt x="290093" y="882484"/>
                </a:moveTo>
                <a:lnTo>
                  <a:pt x="216865" y="882484"/>
                </a:lnTo>
                <a:lnTo>
                  <a:pt x="216865" y="955700"/>
                </a:lnTo>
                <a:lnTo>
                  <a:pt x="290093" y="955700"/>
                </a:lnTo>
                <a:lnTo>
                  <a:pt x="290093" y="882484"/>
                </a:lnTo>
                <a:close/>
              </a:path>
              <a:path w="398779" h="3934460">
                <a:moveTo>
                  <a:pt x="290093" y="772160"/>
                </a:moveTo>
                <a:lnTo>
                  <a:pt x="216865" y="772160"/>
                </a:lnTo>
                <a:lnTo>
                  <a:pt x="216865" y="845388"/>
                </a:lnTo>
                <a:lnTo>
                  <a:pt x="290093" y="845388"/>
                </a:lnTo>
                <a:lnTo>
                  <a:pt x="290093" y="772160"/>
                </a:lnTo>
                <a:close/>
              </a:path>
              <a:path w="398779" h="3934460">
                <a:moveTo>
                  <a:pt x="290093" y="661860"/>
                </a:moveTo>
                <a:lnTo>
                  <a:pt x="216865" y="661860"/>
                </a:lnTo>
                <a:lnTo>
                  <a:pt x="216865" y="735076"/>
                </a:lnTo>
                <a:lnTo>
                  <a:pt x="290093" y="735076"/>
                </a:lnTo>
                <a:lnTo>
                  <a:pt x="290093" y="661860"/>
                </a:lnTo>
                <a:close/>
              </a:path>
              <a:path w="398779" h="3934460">
                <a:moveTo>
                  <a:pt x="290093" y="551548"/>
                </a:moveTo>
                <a:lnTo>
                  <a:pt x="216865" y="551548"/>
                </a:lnTo>
                <a:lnTo>
                  <a:pt x="216865" y="624776"/>
                </a:lnTo>
                <a:lnTo>
                  <a:pt x="290093" y="624776"/>
                </a:lnTo>
                <a:lnTo>
                  <a:pt x="290093" y="551548"/>
                </a:lnTo>
                <a:close/>
              </a:path>
              <a:path w="398779" h="3934460">
                <a:moveTo>
                  <a:pt x="290093" y="441236"/>
                </a:moveTo>
                <a:lnTo>
                  <a:pt x="216865" y="441236"/>
                </a:lnTo>
                <a:lnTo>
                  <a:pt x="216865" y="514464"/>
                </a:lnTo>
                <a:lnTo>
                  <a:pt x="290093" y="514464"/>
                </a:lnTo>
                <a:lnTo>
                  <a:pt x="290093" y="441236"/>
                </a:lnTo>
                <a:close/>
              </a:path>
              <a:path w="398779" h="3934460">
                <a:moveTo>
                  <a:pt x="290093" y="220624"/>
                </a:moveTo>
                <a:lnTo>
                  <a:pt x="216865" y="220624"/>
                </a:lnTo>
                <a:lnTo>
                  <a:pt x="216865" y="293852"/>
                </a:lnTo>
                <a:lnTo>
                  <a:pt x="290093" y="293852"/>
                </a:lnTo>
                <a:lnTo>
                  <a:pt x="290093" y="220624"/>
                </a:lnTo>
                <a:close/>
              </a:path>
              <a:path w="398779" h="3934460">
                <a:moveTo>
                  <a:pt x="290093" y="0"/>
                </a:moveTo>
                <a:lnTo>
                  <a:pt x="216877" y="0"/>
                </a:lnTo>
                <a:lnTo>
                  <a:pt x="216877" y="73228"/>
                </a:lnTo>
                <a:lnTo>
                  <a:pt x="290093" y="73228"/>
                </a:lnTo>
                <a:lnTo>
                  <a:pt x="290093" y="0"/>
                </a:lnTo>
                <a:close/>
              </a:path>
              <a:path w="398779" h="3934460">
                <a:moveTo>
                  <a:pt x="398526" y="1764957"/>
                </a:moveTo>
                <a:lnTo>
                  <a:pt x="325310" y="1764957"/>
                </a:lnTo>
                <a:lnTo>
                  <a:pt x="325310" y="1838172"/>
                </a:lnTo>
                <a:lnTo>
                  <a:pt x="398526" y="1838172"/>
                </a:lnTo>
                <a:lnTo>
                  <a:pt x="398526" y="1764957"/>
                </a:lnTo>
                <a:close/>
              </a:path>
              <a:path w="398779" h="3934460">
                <a:moveTo>
                  <a:pt x="398526" y="1654644"/>
                </a:moveTo>
                <a:lnTo>
                  <a:pt x="325310" y="1654644"/>
                </a:lnTo>
                <a:lnTo>
                  <a:pt x="325310" y="1727873"/>
                </a:lnTo>
                <a:lnTo>
                  <a:pt x="398526" y="1727873"/>
                </a:lnTo>
                <a:lnTo>
                  <a:pt x="398526" y="1654644"/>
                </a:lnTo>
                <a:close/>
              </a:path>
              <a:path w="398779" h="3934460">
                <a:moveTo>
                  <a:pt x="398526" y="1103096"/>
                </a:moveTo>
                <a:lnTo>
                  <a:pt x="325310" y="1103096"/>
                </a:lnTo>
                <a:lnTo>
                  <a:pt x="325310" y="1176312"/>
                </a:lnTo>
                <a:lnTo>
                  <a:pt x="398526" y="1176312"/>
                </a:lnTo>
                <a:lnTo>
                  <a:pt x="398526" y="1103096"/>
                </a:lnTo>
                <a:close/>
              </a:path>
              <a:path w="398779" h="3934460">
                <a:moveTo>
                  <a:pt x="398526" y="992784"/>
                </a:moveTo>
                <a:lnTo>
                  <a:pt x="325310" y="992784"/>
                </a:lnTo>
                <a:lnTo>
                  <a:pt x="325310" y="1066012"/>
                </a:lnTo>
                <a:lnTo>
                  <a:pt x="398526" y="1066012"/>
                </a:lnTo>
                <a:lnTo>
                  <a:pt x="398526" y="992784"/>
                </a:lnTo>
                <a:close/>
              </a:path>
              <a:path w="398779" h="3934460">
                <a:moveTo>
                  <a:pt x="398526" y="882484"/>
                </a:moveTo>
                <a:lnTo>
                  <a:pt x="325310" y="882484"/>
                </a:lnTo>
                <a:lnTo>
                  <a:pt x="325310" y="955700"/>
                </a:lnTo>
                <a:lnTo>
                  <a:pt x="398526" y="955700"/>
                </a:lnTo>
                <a:lnTo>
                  <a:pt x="398526" y="882484"/>
                </a:lnTo>
                <a:close/>
              </a:path>
              <a:path w="398779" h="3934460">
                <a:moveTo>
                  <a:pt x="398526" y="772160"/>
                </a:moveTo>
                <a:lnTo>
                  <a:pt x="325310" y="772160"/>
                </a:lnTo>
                <a:lnTo>
                  <a:pt x="325310" y="845388"/>
                </a:lnTo>
                <a:lnTo>
                  <a:pt x="398526" y="845388"/>
                </a:lnTo>
                <a:lnTo>
                  <a:pt x="398526" y="772160"/>
                </a:lnTo>
                <a:close/>
              </a:path>
              <a:path w="398779" h="3934460">
                <a:moveTo>
                  <a:pt x="398526" y="551548"/>
                </a:moveTo>
                <a:lnTo>
                  <a:pt x="325310" y="551548"/>
                </a:lnTo>
                <a:lnTo>
                  <a:pt x="325310" y="624776"/>
                </a:lnTo>
                <a:lnTo>
                  <a:pt x="398526" y="624776"/>
                </a:lnTo>
                <a:lnTo>
                  <a:pt x="398526" y="551548"/>
                </a:lnTo>
                <a:close/>
              </a:path>
              <a:path w="398779" h="3934460">
                <a:moveTo>
                  <a:pt x="398526" y="441236"/>
                </a:moveTo>
                <a:lnTo>
                  <a:pt x="325310" y="441236"/>
                </a:lnTo>
                <a:lnTo>
                  <a:pt x="325310" y="514464"/>
                </a:lnTo>
                <a:lnTo>
                  <a:pt x="398526" y="514464"/>
                </a:lnTo>
                <a:lnTo>
                  <a:pt x="398526" y="441236"/>
                </a:lnTo>
                <a:close/>
              </a:path>
              <a:path w="398779" h="3934460">
                <a:moveTo>
                  <a:pt x="398526" y="220624"/>
                </a:moveTo>
                <a:lnTo>
                  <a:pt x="325310" y="220624"/>
                </a:lnTo>
                <a:lnTo>
                  <a:pt x="325310" y="293852"/>
                </a:lnTo>
                <a:lnTo>
                  <a:pt x="398526" y="293852"/>
                </a:lnTo>
                <a:lnTo>
                  <a:pt x="398526" y="220624"/>
                </a:lnTo>
                <a:close/>
              </a:path>
              <a:path w="398779" h="3934460">
                <a:moveTo>
                  <a:pt x="398526" y="110312"/>
                </a:moveTo>
                <a:lnTo>
                  <a:pt x="325310" y="110312"/>
                </a:lnTo>
                <a:lnTo>
                  <a:pt x="325310" y="183540"/>
                </a:lnTo>
                <a:lnTo>
                  <a:pt x="398526" y="183540"/>
                </a:lnTo>
                <a:lnTo>
                  <a:pt x="398526" y="110312"/>
                </a:lnTo>
                <a:close/>
              </a:path>
              <a:path w="398779" h="3934460">
                <a:moveTo>
                  <a:pt x="398526" y="0"/>
                </a:moveTo>
                <a:lnTo>
                  <a:pt x="325310" y="0"/>
                </a:lnTo>
                <a:lnTo>
                  <a:pt x="325310" y="73228"/>
                </a:lnTo>
                <a:lnTo>
                  <a:pt x="398526" y="73228"/>
                </a:lnTo>
                <a:lnTo>
                  <a:pt x="398526" y="0"/>
                </a:lnTo>
                <a:close/>
              </a:path>
            </a:pathLst>
          </a:custGeom>
          <a:solidFill>
            <a:srgbClr val="BCBEC0">
              <a:alpha val="19999"/>
            </a:srgbClr>
          </a:solidFill>
        </p:spPr>
        <p:txBody>
          <a:bodyPr wrap="square" lIns="0" tIns="0" rIns="0" bIns="0" rtlCol="0"/>
          <a:lstStyle/>
          <a:p>
            <a:endParaRPr/>
          </a:p>
        </p:txBody>
      </p:sp>
      <p:sp>
        <p:nvSpPr>
          <p:cNvPr id="25" name="bg object 25"/>
          <p:cNvSpPr/>
          <p:nvPr/>
        </p:nvSpPr>
        <p:spPr>
          <a:xfrm>
            <a:off x="4553407" y="1335188"/>
            <a:ext cx="398780" cy="5257800"/>
          </a:xfrm>
          <a:custGeom>
            <a:avLst/>
            <a:gdLst/>
            <a:ahLst/>
            <a:cxnLst/>
            <a:rect l="l" t="t" r="r" b="b"/>
            <a:pathLst>
              <a:path w="398779" h="5257800">
                <a:moveTo>
                  <a:pt x="73215" y="4191749"/>
                </a:moveTo>
                <a:lnTo>
                  <a:pt x="0" y="4191749"/>
                </a:lnTo>
                <a:lnTo>
                  <a:pt x="0" y="4264977"/>
                </a:lnTo>
                <a:lnTo>
                  <a:pt x="73215" y="4264977"/>
                </a:lnTo>
                <a:lnTo>
                  <a:pt x="73215" y="4191749"/>
                </a:lnTo>
                <a:close/>
              </a:path>
              <a:path w="398779" h="5257800">
                <a:moveTo>
                  <a:pt x="73215" y="4081462"/>
                </a:moveTo>
                <a:lnTo>
                  <a:pt x="0" y="4081462"/>
                </a:lnTo>
                <a:lnTo>
                  <a:pt x="0" y="4154678"/>
                </a:lnTo>
                <a:lnTo>
                  <a:pt x="73215" y="4154678"/>
                </a:lnTo>
                <a:lnTo>
                  <a:pt x="73215" y="4081462"/>
                </a:lnTo>
                <a:close/>
              </a:path>
              <a:path w="398779" h="5257800">
                <a:moveTo>
                  <a:pt x="73215" y="3971137"/>
                </a:moveTo>
                <a:lnTo>
                  <a:pt x="0" y="3971137"/>
                </a:lnTo>
                <a:lnTo>
                  <a:pt x="0" y="4044365"/>
                </a:lnTo>
                <a:lnTo>
                  <a:pt x="73215" y="4044365"/>
                </a:lnTo>
                <a:lnTo>
                  <a:pt x="73215" y="3971137"/>
                </a:lnTo>
                <a:close/>
              </a:path>
              <a:path w="398779" h="5257800">
                <a:moveTo>
                  <a:pt x="73215" y="3860825"/>
                </a:moveTo>
                <a:lnTo>
                  <a:pt x="0" y="3860825"/>
                </a:lnTo>
                <a:lnTo>
                  <a:pt x="0" y="3934041"/>
                </a:lnTo>
                <a:lnTo>
                  <a:pt x="73215" y="3934041"/>
                </a:lnTo>
                <a:lnTo>
                  <a:pt x="73215" y="3860825"/>
                </a:lnTo>
                <a:close/>
              </a:path>
              <a:path w="398779" h="5257800">
                <a:moveTo>
                  <a:pt x="73215" y="3750526"/>
                </a:moveTo>
                <a:lnTo>
                  <a:pt x="0" y="3750526"/>
                </a:lnTo>
                <a:lnTo>
                  <a:pt x="0" y="3823754"/>
                </a:lnTo>
                <a:lnTo>
                  <a:pt x="73215" y="3823754"/>
                </a:lnTo>
                <a:lnTo>
                  <a:pt x="73215" y="3750526"/>
                </a:lnTo>
                <a:close/>
              </a:path>
              <a:path w="398779" h="5257800">
                <a:moveTo>
                  <a:pt x="73215" y="3640213"/>
                </a:moveTo>
                <a:lnTo>
                  <a:pt x="0" y="3640213"/>
                </a:lnTo>
                <a:lnTo>
                  <a:pt x="0" y="3713442"/>
                </a:lnTo>
                <a:lnTo>
                  <a:pt x="73215" y="3713442"/>
                </a:lnTo>
                <a:lnTo>
                  <a:pt x="73215" y="3640213"/>
                </a:lnTo>
                <a:close/>
              </a:path>
              <a:path w="398779" h="5257800">
                <a:moveTo>
                  <a:pt x="73215" y="3529901"/>
                </a:moveTo>
                <a:lnTo>
                  <a:pt x="0" y="3529901"/>
                </a:lnTo>
                <a:lnTo>
                  <a:pt x="0" y="3603117"/>
                </a:lnTo>
                <a:lnTo>
                  <a:pt x="73215" y="3603117"/>
                </a:lnTo>
                <a:lnTo>
                  <a:pt x="73215" y="3529901"/>
                </a:lnTo>
                <a:close/>
              </a:path>
              <a:path w="398779" h="5257800">
                <a:moveTo>
                  <a:pt x="73215" y="2647429"/>
                </a:moveTo>
                <a:lnTo>
                  <a:pt x="0" y="2647429"/>
                </a:lnTo>
                <a:lnTo>
                  <a:pt x="0" y="2720657"/>
                </a:lnTo>
                <a:lnTo>
                  <a:pt x="73215" y="2720657"/>
                </a:lnTo>
                <a:lnTo>
                  <a:pt x="73215" y="2647429"/>
                </a:lnTo>
                <a:close/>
              </a:path>
              <a:path w="398779" h="5257800">
                <a:moveTo>
                  <a:pt x="73215" y="2537117"/>
                </a:moveTo>
                <a:lnTo>
                  <a:pt x="0" y="2537117"/>
                </a:lnTo>
                <a:lnTo>
                  <a:pt x="0" y="2610332"/>
                </a:lnTo>
                <a:lnTo>
                  <a:pt x="73215" y="2610332"/>
                </a:lnTo>
                <a:lnTo>
                  <a:pt x="73215" y="2537117"/>
                </a:lnTo>
                <a:close/>
              </a:path>
              <a:path w="398779" h="5257800">
                <a:moveTo>
                  <a:pt x="73215" y="2426805"/>
                </a:moveTo>
                <a:lnTo>
                  <a:pt x="0" y="2426805"/>
                </a:lnTo>
                <a:lnTo>
                  <a:pt x="0" y="2500033"/>
                </a:lnTo>
                <a:lnTo>
                  <a:pt x="73215" y="2500033"/>
                </a:lnTo>
                <a:lnTo>
                  <a:pt x="73215" y="2426805"/>
                </a:lnTo>
                <a:close/>
              </a:path>
              <a:path w="398779" h="5257800">
                <a:moveTo>
                  <a:pt x="73215" y="2206193"/>
                </a:moveTo>
                <a:lnTo>
                  <a:pt x="0" y="2206193"/>
                </a:lnTo>
                <a:lnTo>
                  <a:pt x="0" y="2279421"/>
                </a:lnTo>
                <a:lnTo>
                  <a:pt x="73215" y="2279421"/>
                </a:lnTo>
                <a:lnTo>
                  <a:pt x="73215" y="2206193"/>
                </a:lnTo>
                <a:close/>
              </a:path>
              <a:path w="398779" h="5257800">
                <a:moveTo>
                  <a:pt x="73215" y="2095881"/>
                </a:moveTo>
                <a:lnTo>
                  <a:pt x="0" y="2095881"/>
                </a:lnTo>
                <a:lnTo>
                  <a:pt x="0" y="2169109"/>
                </a:lnTo>
                <a:lnTo>
                  <a:pt x="73215" y="2169109"/>
                </a:lnTo>
                <a:lnTo>
                  <a:pt x="73215" y="2095881"/>
                </a:lnTo>
                <a:close/>
              </a:path>
              <a:path w="398779" h="5257800">
                <a:moveTo>
                  <a:pt x="73215" y="1985581"/>
                </a:moveTo>
                <a:lnTo>
                  <a:pt x="0" y="1985581"/>
                </a:lnTo>
                <a:lnTo>
                  <a:pt x="0" y="2058797"/>
                </a:lnTo>
                <a:lnTo>
                  <a:pt x="73215" y="2058797"/>
                </a:lnTo>
                <a:lnTo>
                  <a:pt x="73215" y="1985581"/>
                </a:lnTo>
                <a:close/>
              </a:path>
              <a:path w="398779" h="5257800">
                <a:moveTo>
                  <a:pt x="73215" y="1875269"/>
                </a:moveTo>
                <a:lnTo>
                  <a:pt x="0" y="1875269"/>
                </a:lnTo>
                <a:lnTo>
                  <a:pt x="0" y="1948484"/>
                </a:lnTo>
                <a:lnTo>
                  <a:pt x="73215" y="1948484"/>
                </a:lnTo>
                <a:lnTo>
                  <a:pt x="73215" y="1875269"/>
                </a:lnTo>
                <a:close/>
              </a:path>
              <a:path w="398779" h="5257800">
                <a:moveTo>
                  <a:pt x="181660" y="4302074"/>
                </a:moveTo>
                <a:lnTo>
                  <a:pt x="108432" y="4302074"/>
                </a:lnTo>
                <a:lnTo>
                  <a:pt x="108432" y="4375289"/>
                </a:lnTo>
                <a:lnTo>
                  <a:pt x="181660" y="4375289"/>
                </a:lnTo>
                <a:lnTo>
                  <a:pt x="181660" y="4302074"/>
                </a:lnTo>
                <a:close/>
              </a:path>
              <a:path w="398779" h="5257800">
                <a:moveTo>
                  <a:pt x="181660" y="4191749"/>
                </a:moveTo>
                <a:lnTo>
                  <a:pt x="108432" y="4191749"/>
                </a:lnTo>
                <a:lnTo>
                  <a:pt x="108432" y="4264977"/>
                </a:lnTo>
                <a:lnTo>
                  <a:pt x="181660" y="4264977"/>
                </a:lnTo>
                <a:lnTo>
                  <a:pt x="181660" y="4191749"/>
                </a:lnTo>
                <a:close/>
              </a:path>
              <a:path w="398779" h="5257800">
                <a:moveTo>
                  <a:pt x="181660" y="4081462"/>
                </a:moveTo>
                <a:lnTo>
                  <a:pt x="108432" y="4081462"/>
                </a:lnTo>
                <a:lnTo>
                  <a:pt x="108432" y="4154678"/>
                </a:lnTo>
                <a:lnTo>
                  <a:pt x="181660" y="4154678"/>
                </a:lnTo>
                <a:lnTo>
                  <a:pt x="181660" y="4081462"/>
                </a:lnTo>
                <a:close/>
              </a:path>
              <a:path w="398779" h="5257800">
                <a:moveTo>
                  <a:pt x="181660" y="3971137"/>
                </a:moveTo>
                <a:lnTo>
                  <a:pt x="108432" y="3971137"/>
                </a:lnTo>
                <a:lnTo>
                  <a:pt x="108432" y="4044365"/>
                </a:lnTo>
                <a:lnTo>
                  <a:pt x="181660" y="4044365"/>
                </a:lnTo>
                <a:lnTo>
                  <a:pt x="181660" y="3971137"/>
                </a:lnTo>
                <a:close/>
              </a:path>
              <a:path w="398779" h="5257800">
                <a:moveTo>
                  <a:pt x="181660" y="3860825"/>
                </a:moveTo>
                <a:lnTo>
                  <a:pt x="108432" y="3860825"/>
                </a:lnTo>
                <a:lnTo>
                  <a:pt x="108432" y="3934041"/>
                </a:lnTo>
                <a:lnTo>
                  <a:pt x="181660" y="3934041"/>
                </a:lnTo>
                <a:lnTo>
                  <a:pt x="181660" y="3860825"/>
                </a:lnTo>
                <a:close/>
              </a:path>
              <a:path w="398779" h="5257800">
                <a:moveTo>
                  <a:pt x="181660" y="3750526"/>
                </a:moveTo>
                <a:lnTo>
                  <a:pt x="108432" y="3750526"/>
                </a:lnTo>
                <a:lnTo>
                  <a:pt x="108432" y="3823754"/>
                </a:lnTo>
                <a:lnTo>
                  <a:pt x="181660" y="3823754"/>
                </a:lnTo>
                <a:lnTo>
                  <a:pt x="181660" y="3750526"/>
                </a:lnTo>
                <a:close/>
              </a:path>
              <a:path w="398779" h="5257800">
                <a:moveTo>
                  <a:pt x="181660" y="3640213"/>
                </a:moveTo>
                <a:lnTo>
                  <a:pt x="108432" y="3640213"/>
                </a:lnTo>
                <a:lnTo>
                  <a:pt x="108432" y="3713442"/>
                </a:lnTo>
                <a:lnTo>
                  <a:pt x="181660" y="3713442"/>
                </a:lnTo>
                <a:lnTo>
                  <a:pt x="181660" y="3640213"/>
                </a:lnTo>
                <a:close/>
              </a:path>
              <a:path w="398779" h="5257800">
                <a:moveTo>
                  <a:pt x="181660" y="3529901"/>
                </a:moveTo>
                <a:lnTo>
                  <a:pt x="108432" y="3529901"/>
                </a:lnTo>
                <a:lnTo>
                  <a:pt x="108432" y="3603117"/>
                </a:lnTo>
                <a:lnTo>
                  <a:pt x="181660" y="3603117"/>
                </a:lnTo>
                <a:lnTo>
                  <a:pt x="181660" y="3529901"/>
                </a:lnTo>
                <a:close/>
              </a:path>
              <a:path w="398779" h="5257800">
                <a:moveTo>
                  <a:pt x="181660" y="3198977"/>
                </a:moveTo>
                <a:lnTo>
                  <a:pt x="108432" y="3198977"/>
                </a:lnTo>
                <a:lnTo>
                  <a:pt x="108432" y="3272205"/>
                </a:lnTo>
                <a:lnTo>
                  <a:pt x="181660" y="3272205"/>
                </a:lnTo>
                <a:lnTo>
                  <a:pt x="181660" y="3198977"/>
                </a:lnTo>
                <a:close/>
              </a:path>
              <a:path w="398779" h="5257800">
                <a:moveTo>
                  <a:pt x="181660" y="2978353"/>
                </a:moveTo>
                <a:lnTo>
                  <a:pt x="108432" y="2978353"/>
                </a:lnTo>
                <a:lnTo>
                  <a:pt x="108432" y="3051581"/>
                </a:lnTo>
                <a:lnTo>
                  <a:pt x="181660" y="3051581"/>
                </a:lnTo>
                <a:lnTo>
                  <a:pt x="181660" y="2978353"/>
                </a:lnTo>
                <a:close/>
              </a:path>
              <a:path w="398779" h="5257800">
                <a:moveTo>
                  <a:pt x="181660" y="2537117"/>
                </a:moveTo>
                <a:lnTo>
                  <a:pt x="108432" y="2537117"/>
                </a:lnTo>
                <a:lnTo>
                  <a:pt x="108432" y="2610332"/>
                </a:lnTo>
                <a:lnTo>
                  <a:pt x="181660" y="2610332"/>
                </a:lnTo>
                <a:lnTo>
                  <a:pt x="181660" y="2537117"/>
                </a:lnTo>
                <a:close/>
              </a:path>
              <a:path w="398779" h="5257800">
                <a:moveTo>
                  <a:pt x="181660" y="2426805"/>
                </a:moveTo>
                <a:lnTo>
                  <a:pt x="108432" y="2426805"/>
                </a:lnTo>
                <a:lnTo>
                  <a:pt x="108432" y="2500033"/>
                </a:lnTo>
                <a:lnTo>
                  <a:pt x="181660" y="2500033"/>
                </a:lnTo>
                <a:lnTo>
                  <a:pt x="181660" y="2426805"/>
                </a:lnTo>
                <a:close/>
              </a:path>
              <a:path w="398779" h="5257800">
                <a:moveTo>
                  <a:pt x="181660" y="2316492"/>
                </a:moveTo>
                <a:lnTo>
                  <a:pt x="108432" y="2316492"/>
                </a:lnTo>
                <a:lnTo>
                  <a:pt x="108432" y="2389721"/>
                </a:lnTo>
                <a:lnTo>
                  <a:pt x="181660" y="2389721"/>
                </a:lnTo>
                <a:lnTo>
                  <a:pt x="181660" y="2316492"/>
                </a:lnTo>
                <a:close/>
              </a:path>
              <a:path w="398779" h="5257800">
                <a:moveTo>
                  <a:pt x="181660" y="2206193"/>
                </a:moveTo>
                <a:lnTo>
                  <a:pt x="108432" y="2206193"/>
                </a:lnTo>
                <a:lnTo>
                  <a:pt x="108432" y="2279421"/>
                </a:lnTo>
                <a:lnTo>
                  <a:pt x="181660" y="2279421"/>
                </a:lnTo>
                <a:lnTo>
                  <a:pt x="181660" y="2206193"/>
                </a:lnTo>
                <a:close/>
              </a:path>
              <a:path w="398779" h="5257800">
                <a:moveTo>
                  <a:pt x="181660" y="2095881"/>
                </a:moveTo>
                <a:lnTo>
                  <a:pt x="108432" y="2095881"/>
                </a:lnTo>
                <a:lnTo>
                  <a:pt x="108432" y="2169109"/>
                </a:lnTo>
                <a:lnTo>
                  <a:pt x="181660" y="2169109"/>
                </a:lnTo>
                <a:lnTo>
                  <a:pt x="181660" y="2095881"/>
                </a:lnTo>
                <a:close/>
              </a:path>
              <a:path w="398779" h="5257800">
                <a:moveTo>
                  <a:pt x="181660" y="1985581"/>
                </a:moveTo>
                <a:lnTo>
                  <a:pt x="108432" y="1985581"/>
                </a:lnTo>
                <a:lnTo>
                  <a:pt x="108432" y="2058797"/>
                </a:lnTo>
                <a:lnTo>
                  <a:pt x="181660" y="2058797"/>
                </a:lnTo>
                <a:lnTo>
                  <a:pt x="181660" y="1985581"/>
                </a:lnTo>
                <a:close/>
              </a:path>
              <a:path w="398779" h="5257800">
                <a:moveTo>
                  <a:pt x="181660" y="1875269"/>
                </a:moveTo>
                <a:lnTo>
                  <a:pt x="108432" y="1875269"/>
                </a:lnTo>
                <a:lnTo>
                  <a:pt x="108432" y="1948484"/>
                </a:lnTo>
                <a:lnTo>
                  <a:pt x="181660" y="1948484"/>
                </a:lnTo>
                <a:lnTo>
                  <a:pt x="181660" y="1875269"/>
                </a:lnTo>
                <a:close/>
              </a:path>
              <a:path w="398779" h="5257800">
                <a:moveTo>
                  <a:pt x="181660" y="1213408"/>
                </a:moveTo>
                <a:lnTo>
                  <a:pt x="108432" y="1213408"/>
                </a:lnTo>
                <a:lnTo>
                  <a:pt x="108432" y="1286624"/>
                </a:lnTo>
                <a:lnTo>
                  <a:pt x="181660" y="1286624"/>
                </a:lnTo>
                <a:lnTo>
                  <a:pt x="181660" y="1213408"/>
                </a:lnTo>
                <a:close/>
              </a:path>
              <a:path w="398779" h="5257800">
                <a:moveTo>
                  <a:pt x="181660" y="1103096"/>
                </a:moveTo>
                <a:lnTo>
                  <a:pt x="108432" y="1103096"/>
                </a:lnTo>
                <a:lnTo>
                  <a:pt x="108432" y="1176324"/>
                </a:lnTo>
                <a:lnTo>
                  <a:pt x="181660" y="1176324"/>
                </a:lnTo>
                <a:lnTo>
                  <a:pt x="181660" y="1103096"/>
                </a:lnTo>
                <a:close/>
              </a:path>
              <a:path w="398779" h="5257800">
                <a:moveTo>
                  <a:pt x="181660" y="992797"/>
                </a:moveTo>
                <a:lnTo>
                  <a:pt x="108432" y="992797"/>
                </a:lnTo>
                <a:lnTo>
                  <a:pt x="108432" y="1066012"/>
                </a:lnTo>
                <a:lnTo>
                  <a:pt x="181660" y="1066012"/>
                </a:lnTo>
                <a:lnTo>
                  <a:pt x="181660" y="992797"/>
                </a:lnTo>
                <a:close/>
              </a:path>
              <a:path w="398779" h="5257800">
                <a:moveTo>
                  <a:pt x="181660" y="772172"/>
                </a:moveTo>
                <a:lnTo>
                  <a:pt x="108432" y="772172"/>
                </a:lnTo>
                <a:lnTo>
                  <a:pt x="108432" y="845388"/>
                </a:lnTo>
                <a:lnTo>
                  <a:pt x="181660" y="845388"/>
                </a:lnTo>
                <a:lnTo>
                  <a:pt x="181660" y="772172"/>
                </a:lnTo>
                <a:close/>
              </a:path>
              <a:path w="398779" h="5257800">
                <a:moveTo>
                  <a:pt x="181660" y="661860"/>
                </a:moveTo>
                <a:lnTo>
                  <a:pt x="108432" y="661860"/>
                </a:lnTo>
                <a:lnTo>
                  <a:pt x="108432" y="735088"/>
                </a:lnTo>
                <a:lnTo>
                  <a:pt x="181660" y="735088"/>
                </a:lnTo>
                <a:lnTo>
                  <a:pt x="181660" y="661860"/>
                </a:lnTo>
                <a:close/>
              </a:path>
              <a:path w="398779" h="5257800">
                <a:moveTo>
                  <a:pt x="181660" y="551548"/>
                </a:moveTo>
                <a:lnTo>
                  <a:pt x="108432" y="551548"/>
                </a:lnTo>
                <a:lnTo>
                  <a:pt x="108432" y="624776"/>
                </a:lnTo>
                <a:lnTo>
                  <a:pt x="181660" y="624776"/>
                </a:lnTo>
                <a:lnTo>
                  <a:pt x="181660" y="551548"/>
                </a:lnTo>
                <a:close/>
              </a:path>
              <a:path w="398779" h="5257800">
                <a:moveTo>
                  <a:pt x="181660" y="0"/>
                </a:moveTo>
                <a:lnTo>
                  <a:pt x="108432" y="0"/>
                </a:lnTo>
                <a:lnTo>
                  <a:pt x="108432" y="73228"/>
                </a:lnTo>
                <a:lnTo>
                  <a:pt x="181660" y="73228"/>
                </a:lnTo>
                <a:lnTo>
                  <a:pt x="181660" y="0"/>
                </a:lnTo>
                <a:close/>
              </a:path>
              <a:path w="398779" h="5257800">
                <a:moveTo>
                  <a:pt x="290093" y="5184546"/>
                </a:moveTo>
                <a:lnTo>
                  <a:pt x="216877" y="5184546"/>
                </a:lnTo>
                <a:lnTo>
                  <a:pt x="216877" y="5257762"/>
                </a:lnTo>
                <a:lnTo>
                  <a:pt x="290093" y="5257762"/>
                </a:lnTo>
                <a:lnTo>
                  <a:pt x="290093" y="5184546"/>
                </a:lnTo>
                <a:close/>
              </a:path>
              <a:path w="398779" h="5257800">
                <a:moveTo>
                  <a:pt x="290093" y="5074234"/>
                </a:moveTo>
                <a:lnTo>
                  <a:pt x="216877" y="5074234"/>
                </a:lnTo>
                <a:lnTo>
                  <a:pt x="216877" y="5147449"/>
                </a:lnTo>
                <a:lnTo>
                  <a:pt x="290093" y="5147449"/>
                </a:lnTo>
                <a:lnTo>
                  <a:pt x="290093" y="5074234"/>
                </a:lnTo>
                <a:close/>
              </a:path>
              <a:path w="398779" h="5257800">
                <a:moveTo>
                  <a:pt x="290093" y="4853622"/>
                </a:moveTo>
                <a:lnTo>
                  <a:pt x="216877" y="4853622"/>
                </a:lnTo>
                <a:lnTo>
                  <a:pt x="216877" y="4926825"/>
                </a:lnTo>
                <a:lnTo>
                  <a:pt x="290093" y="4926825"/>
                </a:lnTo>
                <a:lnTo>
                  <a:pt x="290093" y="4853622"/>
                </a:lnTo>
                <a:close/>
              </a:path>
              <a:path w="398779" h="5257800">
                <a:moveTo>
                  <a:pt x="290093" y="4743297"/>
                </a:moveTo>
                <a:lnTo>
                  <a:pt x="216877" y="4743297"/>
                </a:lnTo>
                <a:lnTo>
                  <a:pt x="216877" y="4816538"/>
                </a:lnTo>
                <a:lnTo>
                  <a:pt x="290093" y="4816538"/>
                </a:lnTo>
                <a:lnTo>
                  <a:pt x="290093" y="4743297"/>
                </a:lnTo>
                <a:close/>
              </a:path>
              <a:path w="398779" h="5257800">
                <a:moveTo>
                  <a:pt x="290093" y="4522698"/>
                </a:moveTo>
                <a:lnTo>
                  <a:pt x="216877" y="4522698"/>
                </a:lnTo>
                <a:lnTo>
                  <a:pt x="216877" y="4595914"/>
                </a:lnTo>
                <a:lnTo>
                  <a:pt x="290093" y="4595914"/>
                </a:lnTo>
                <a:lnTo>
                  <a:pt x="290093" y="4522698"/>
                </a:lnTo>
                <a:close/>
              </a:path>
              <a:path w="398779" h="5257800">
                <a:moveTo>
                  <a:pt x="290093" y="4412373"/>
                </a:moveTo>
                <a:lnTo>
                  <a:pt x="216877" y="4412373"/>
                </a:lnTo>
                <a:lnTo>
                  <a:pt x="216877" y="4485602"/>
                </a:lnTo>
                <a:lnTo>
                  <a:pt x="290093" y="4485602"/>
                </a:lnTo>
                <a:lnTo>
                  <a:pt x="290093" y="4412373"/>
                </a:lnTo>
                <a:close/>
              </a:path>
              <a:path w="398779" h="5257800">
                <a:moveTo>
                  <a:pt x="290093" y="4302074"/>
                </a:moveTo>
                <a:lnTo>
                  <a:pt x="216877" y="4302074"/>
                </a:lnTo>
                <a:lnTo>
                  <a:pt x="216877" y="4375289"/>
                </a:lnTo>
                <a:lnTo>
                  <a:pt x="290093" y="4375289"/>
                </a:lnTo>
                <a:lnTo>
                  <a:pt x="290093" y="4302074"/>
                </a:lnTo>
                <a:close/>
              </a:path>
              <a:path w="398779" h="5257800">
                <a:moveTo>
                  <a:pt x="290093" y="4191749"/>
                </a:moveTo>
                <a:lnTo>
                  <a:pt x="216877" y="4191749"/>
                </a:lnTo>
                <a:lnTo>
                  <a:pt x="216877" y="4264977"/>
                </a:lnTo>
                <a:lnTo>
                  <a:pt x="290093" y="4264977"/>
                </a:lnTo>
                <a:lnTo>
                  <a:pt x="290093" y="4191749"/>
                </a:lnTo>
                <a:close/>
              </a:path>
              <a:path w="398779" h="5257800">
                <a:moveTo>
                  <a:pt x="290093" y="4081462"/>
                </a:moveTo>
                <a:lnTo>
                  <a:pt x="216877" y="4081462"/>
                </a:lnTo>
                <a:lnTo>
                  <a:pt x="216877" y="4154678"/>
                </a:lnTo>
                <a:lnTo>
                  <a:pt x="290093" y="4154678"/>
                </a:lnTo>
                <a:lnTo>
                  <a:pt x="290093" y="4081462"/>
                </a:lnTo>
                <a:close/>
              </a:path>
              <a:path w="398779" h="5257800">
                <a:moveTo>
                  <a:pt x="290093" y="3971137"/>
                </a:moveTo>
                <a:lnTo>
                  <a:pt x="216877" y="3971137"/>
                </a:lnTo>
                <a:lnTo>
                  <a:pt x="216877" y="4044365"/>
                </a:lnTo>
                <a:lnTo>
                  <a:pt x="290093" y="4044365"/>
                </a:lnTo>
                <a:lnTo>
                  <a:pt x="290093" y="3971137"/>
                </a:lnTo>
                <a:close/>
              </a:path>
              <a:path w="398779" h="5257800">
                <a:moveTo>
                  <a:pt x="290093" y="3860825"/>
                </a:moveTo>
                <a:lnTo>
                  <a:pt x="216877" y="3860825"/>
                </a:lnTo>
                <a:lnTo>
                  <a:pt x="216877" y="3934041"/>
                </a:lnTo>
                <a:lnTo>
                  <a:pt x="290093" y="3934041"/>
                </a:lnTo>
                <a:lnTo>
                  <a:pt x="290093" y="3860825"/>
                </a:lnTo>
                <a:close/>
              </a:path>
              <a:path w="398779" h="5257800">
                <a:moveTo>
                  <a:pt x="290093" y="3750526"/>
                </a:moveTo>
                <a:lnTo>
                  <a:pt x="216877" y="3750526"/>
                </a:lnTo>
                <a:lnTo>
                  <a:pt x="216877" y="3823754"/>
                </a:lnTo>
                <a:lnTo>
                  <a:pt x="290093" y="3823754"/>
                </a:lnTo>
                <a:lnTo>
                  <a:pt x="290093" y="3750526"/>
                </a:lnTo>
                <a:close/>
              </a:path>
              <a:path w="398779" h="5257800">
                <a:moveTo>
                  <a:pt x="290093" y="3640213"/>
                </a:moveTo>
                <a:lnTo>
                  <a:pt x="216877" y="3640213"/>
                </a:lnTo>
                <a:lnTo>
                  <a:pt x="216877" y="3713442"/>
                </a:lnTo>
                <a:lnTo>
                  <a:pt x="290093" y="3713442"/>
                </a:lnTo>
                <a:lnTo>
                  <a:pt x="290093" y="3640213"/>
                </a:lnTo>
                <a:close/>
              </a:path>
              <a:path w="398779" h="5257800">
                <a:moveTo>
                  <a:pt x="290093" y="3529901"/>
                </a:moveTo>
                <a:lnTo>
                  <a:pt x="216877" y="3529901"/>
                </a:lnTo>
                <a:lnTo>
                  <a:pt x="216877" y="3603117"/>
                </a:lnTo>
                <a:lnTo>
                  <a:pt x="290093" y="3603117"/>
                </a:lnTo>
                <a:lnTo>
                  <a:pt x="290093" y="3529901"/>
                </a:lnTo>
                <a:close/>
              </a:path>
              <a:path w="398779" h="5257800">
                <a:moveTo>
                  <a:pt x="290093" y="2426805"/>
                </a:moveTo>
                <a:lnTo>
                  <a:pt x="216877" y="2426805"/>
                </a:lnTo>
                <a:lnTo>
                  <a:pt x="216877" y="2500033"/>
                </a:lnTo>
                <a:lnTo>
                  <a:pt x="290093" y="2500033"/>
                </a:lnTo>
                <a:lnTo>
                  <a:pt x="290093" y="2426805"/>
                </a:lnTo>
                <a:close/>
              </a:path>
              <a:path w="398779" h="5257800">
                <a:moveTo>
                  <a:pt x="290093" y="2316492"/>
                </a:moveTo>
                <a:lnTo>
                  <a:pt x="216877" y="2316492"/>
                </a:lnTo>
                <a:lnTo>
                  <a:pt x="216877" y="2389721"/>
                </a:lnTo>
                <a:lnTo>
                  <a:pt x="290093" y="2389721"/>
                </a:lnTo>
                <a:lnTo>
                  <a:pt x="290093" y="2316492"/>
                </a:lnTo>
                <a:close/>
              </a:path>
              <a:path w="398779" h="5257800">
                <a:moveTo>
                  <a:pt x="290093" y="2206193"/>
                </a:moveTo>
                <a:lnTo>
                  <a:pt x="216877" y="2206193"/>
                </a:lnTo>
                <a:lnTo>
                  <a:pt x="216877" y="2279421"/>
                </a:lnTo>
                <a:lnTo>
                  <a:pt x="290093" y="2279421"/>
                </a:lnTo>
                <a:lnTo>
                  <a:pt x="290093" y="2206193"/>
                </a:lnTo>
                <a:close/>
              </a:path>
              <a:path w="398779" h="5257800">
                <a:moveTo>
                  <a:pt x="290093" y="2095881"/>
                </a:moveTo>
                <a:lnTo>
                  <a:pt x="216877" y="2095881"/>
                </a:lnTo>
                <a:lnTo>
                  <a:pt x="216877" y="2169109"/>
                </a:lnTo>
                <a:lnTo>
                  <a:pt x="290093" y="2169109"/>
                </a:lnTo>
                <a:lnTo>
                  <a:pt x="290093" y="2095881"/>
                </a:lnTo>
                <a:close/>
              </a:path>
              <a:path w="398779" h="5257800">
                <a:moveTo>
                  <a:pt x="290093" y="1985581"/>
                </a:moveTo>
                <a:lnTo>
                  <a:pt x="216877" y="1985581"/>
                </a:lnTo>
                <a:lnTo>
                  <a:pt x="216877" y="2058797"/>
                </a:lnTo>
                <a:lnTo>
                  <a:pt x="290093" y="2058797"/>
                </a:lnTo>
                <a:lnTo>
                  <a:pt x="290093" y="1985581"/>
                </a:lnTo>
                <a:close/>
              </a:path>
              <a:path w="398779" h="5257800">
                <a:moveTo>
                  <a:pt x="290093" y="1764957"/>
                </a:moveTo>
                <a:lnTo>
                  <a:pt x="216877" y="1764957"/>
                </a:lnTo>
                <a:lnTo>
                  <a:pt x="216877" y="1838185"/>
                </a:lnTo>
                <a:lnTo>
                  <a:pt x="290093" y="1838185"/>
                </a:lnTo>
                <a:lnTo>
                  <a:pt x="290093" y="1764957"/>
                </a:lnTo>
                <a:close/>
              </a:path>
              <a:path w="398779" h="5257800">
                <a:moveTo>
                  <a:pt x="290093" y="1323721"/>
                </a:moveTo>
                <a:lnTo>
                  <a:pt x="216877" y="1323721"/>
                </a:lnTo>
                <a:lnTo>
                  <a:pt x="216877" y="1396949"/>
                </a:lnTo>
                <a:lnTo>
                  <a:pt x="290093" y="1396949"/>
                </a:lnTo>
                <a:lnTo>
                  <a:pt x="290093" y="1323721"/>
                </a:lnTo>
                <a:close/>
              </a:path>
              <a:path w="398779" h="5257800">
                <a:moveTo>
                  <a:pt x="290093" y="1213408"/>
                </a:moveTo>
                <a:lnTo>
                  <a:pt x="216877" y="1213408"/>
                </a:lnTo>
                <a:lnTo>
                  <a:pt x="216877" y="1286624"/>
                </a:lnTo>
                <a:lnTo>
                  <a:pt x="290093" y="1286624"/>
                </a:lnTo>
                <a:lnTo>
                  <a:pt x="290093" y="1213408"/>
                </a:lnTo>
                <a:close/>
              </a:path>
              <a:path w="398779" h="5257800">
                <a:moveTo>
                  <a:pt x="290093" y="1103096"/>
                </a:moveTo>
                <a:lnTo>
                  <a:pt x="216877" y="1103096"/>
                </a:lnTo>
                <a:lnTo>
                  <a:pt x="216877" y="1176324"/>
                </a:lnTo>
                <a:lnTo>
                  <a:pt x="290093" y="1176324"/>
                </a:lnTo>
                <a:lnTo>
                  <a:pt x="290093" y="1103096"/>
                </a:lnTo>
                <a:close/>
              </a:path>
              <a:path w="398779" h="5257800">
                <a:moveTo>
                  <a:pt x="290093" y="992797"/>
                </a:moveTo>
                <a:lnTo>
                  <a:pt x="216877" y="992797"/>
                </a:lnTo>
                <a:lnTo>
                  <a:pt x="216877" y="1066012"/>
                </a:lnTo>
                <a:lnTo>
                  <a:pt x="290093" y="1066012"/>
                </a:lnTo>
                <a:lnTo>
                  <a:pt x="290093" y="992797"/>
                </a:lnTo>
                <a:close/>
              </a:path>
              <a:path w="398779" h="5257800">
                <a:moveTo>
                  <a:pt x="290093" y="772172"/>
                </a:moveTo>
                <a:lnTo>
                  <a:pt x="216865" y="772172"/>
                </a:lnTo>
                <a:lnTo>
                  <a:pt x="216865" y="845388"/>
                </a:lnTo>
                <a:lnTo>
                  <a:pt x="290093" y="845388"/>
                </a:lnTo>
                <a:lnTo>
                  <a:pt x="290093" y="772172"/>
                </a:lnTo>
                <a:close/>
              </a:path>
              <a:path w="398779" h="5257800">
                <a:moveTo>
                  <a:pt x="290093" y="661860"/>
                </a:moveTo>
                <a:lnTo>
                  <a:pt x="216877" y="661860"/>
                </a:lnTo>
                <a:lnTo>
                  <a:pt x="216877" y="735088"/>
                </a:lnTo>
                <a:lnTo>
                  <a:pt x="290093" y="735088"/>
                </a:lnTo>
                <a:lnTo>
                  <a:pt x="290093" y="661860"/>
                </a:lnTo>
                <a:close/>
              </a:path>
              <a:path w="398779" h="5257800">
                <a:moveTo>
                  <a:pt x="290093" y="551548"/>
                </a:moveTo>
                <a:lnTo>
                  <a:pt x="216877" y="551548"/>
                </a:lnTo>
                <a:lnTo>
                  <a:pt x="216877" y="624776"/>
                </a:lnTo>
                <a:lnTo>
                  <a:pt x="290093" y="624776"/>
                </a:lnTo>
                <a:lnTo>
                  <a:pt x="290093" y="551548"/>
                </a:lnTo>
                <a:close/>
              </a:path>
              <a:path w="398779" h="5257800">
                <a:moveTo>
                  <a:pt x="290093" y="330936"/>
                </a:moveTo>
                <a:lnTo>
                  <a:pt x="216877" y="330936"/>
                </a:lnTo>
                <a:lnTo>
                  <a:pt x="216877" y="404164"/>
                </a:lnTo>
                <a:lnTo>
                  <a:pt x="290093" y="404164"/>
                </a:lnTo>
                <a:lnTo>
                  <a:pt x="290093" y="330936"/>
                </a:lnTo>
                <a:close/>
              </a:path>
              <a:path w="398779" h="5257800">
                <a:moveTo>
                  <a:pt x="290093" y="220624"/>
                </a:moveTo>
                <a:lnTo>
                  <a:pt x="216877" y="220624"/>
                </a:lnTo>
                <a:lnTo>
                  <a:pt x="216877" y="293852"/>
                </a:lnTo>
                <a:lnTo>
                  <a:pt x="290093" y="293852"/>
                </a:lnTo>
                <a:lnTo>
                  <a:pt x="290093" y="220624"/>
                </a:lnTo>
                <a:close/>
              </a:path>
              <a:path w="398779" h="5257800">
                <a:moveTo>
                  <a:pt x="398538" y="441236"/>
                </a:moveTo>
                <a:lnTo>
                  <a:pt x="325310" y="441236"/>
                </a:lnTo>
                <a:lnTo>
                  <a:pt x="325310" y="514464"/>
                </a:lnTo>
                <a:lnTo>
                  <a:pt x="398538" y="514464"/>
                </a:lnTo>
                <a:lnTo>
                  <a:pt x="398538" y="441236"/>
                </a:lnTo>
                <a:close/>
              </a:path>
              <a:path w="398779" h="5257800">
                <a:moveTo>
                  <a:pt x="398538" y="330936"/>
                </a:moveTo>
                <a:lnTo>
                  <a:pt x="325310" y="330936"/>
                </a:lnTo>
                <a:lnTo>
                  <a:pt x="325310" y="404164"/>
                </a:lnTo>
                <a:lnTo>
                  <a:pt x="398538" y="404164"/>
                </a:lnTo>
                <a:lnTo>
                  <a:pt x="398538" y="330936"/>
                </a:lnTo>
                <a:close/>
              </a:path>
              <a:path w="398779" h="5257800">
                <a:moveTo>
                  <a:pt x="398538" y="110312"/>
                </a:moveTo>
                <a:lnTo>
                  <a:pt x="325310" y="110312"/>
                </a:lnTo>
                <a:lnTo>
                  <a:pt x="325310" y="183540"/>
                </a:lnTo>
                <a:lnTo>
                  <a:pt x="398538" y="183540"/>
                </a:lnTo>
                <a:lnTo>
                  <a:pt x="398538" y="110312"/>
                </a:lnTo>
                <a:close/>
              </a:path>
              <a:path w="398779" h="5257800">
                <a:moveTo>
                  <a:pt x="398538" y="0"/>
                </a:moveTo>
                <a:lnTo>
                  <a:pt x="325310" y="0"/>
                </a:lnTo>
                <a:lnTo>
                  <a:pt x="325310" y="73228"/>
                </a:lnTo>
                <a:lnTo>
                  <a:pt x="398538" y="73228"/>
                </a:lnTo>
                <a:lnTo>
                  <a:pt x="398538" y="0"/>
                </a:lnTo>
                <a:close/>
              </a:path>
            </a:pathLst>
          </a:custGeom>
          <a:solidFill>
            <a:srgbClr val="BCBEC0">
              <a:alpha val="19999"/>
            </a:srgbClr>
          </a:solidFill>
        </p:spPr>
        <p:txBody>
          <a:bodyPr wrap="square" lIns="0" tIns="0" rIns="0" bIns="0" rtlCol="0"/>
          <a:lstStyle/>
          <a:p>
            <a:endParaRPr/>
          </a:p>
        </p:txBody>
      </p:sp>
      <p:sp>
        <p:nvSpPr>
          <p:cNvPr id="26" name="bg object 26"/>
          <p:cNvSpPr/>
          <p:nvPr/>
        </p:nvSpPr>
        <p:spPr>
          <a:xfrm>
            <a:off x="4878718" y="1666125"/>
            <a:ext cx="182245" cy="5368290"/>
          </a:xfrm>
          <a:custGeom>
            <a:avLst/>
            <a:gdLst/>
            <a:ahLst/>
            <a:cxnLst/>
            <a:rect l="l" t="t" r="r" b="b"/>
            <a:pathLst>
              <a:path w="182245" h="5368290">
                <a:moveTo>
                  <a:pt x="73228" y="5294846"/>
                </a:moveTo>
                <a:lnTo>
                  <a:pt x="0" y="5294846"/>
                </a:lnTo>
                <a:lnTo>
                  <a:pt x="0" y="5368074"/>
                </a:lnTo>
                <a:lnTo>
                  <a:pt x="73228" y="5368074"/>
                </a:lnTo>
                <a:lnTo>
                  <a:pt x="73228" y="5294846"/>
                </a:lnTo>
                <a:close/>
              </a:path>
              <a:path w="182245" h="5368290">
                <a:moveTo>
                  <a:pt x="73228" y="5184533"/>
                </a:moveTo>
                <a:lnTo>
                  <a:pt x="0" y="5184533"/>
                </a:lnTo>
                <a:lnTo>
                  <a:pt x="0" y="5257762"/>
                </a:lnTo>
                <a:lnTo>
                  <a:pt x="73228" y="5257762"/>
                </a:lnTo>
                <a:lnTo>
                  <a:pt x="73228" y="5184533"/>
                </a:lnTo>
                <a:close/>
              </a:path>
              <a:path w="182245" h="5368290">
                <a:moveTo>
                  <a:pt x="73228" y="5074221"/>
                </a:moveTo>
                <a:lnTo>
                  <a:pt x="0" y="5074221"/>
                </a:lnTo>
                <a:lnTo>
                  <a:pt x="0" y="5147449"/>
                </a:lnTo>
                <a:lnTo>
                  <a:pt x="73228" y="5147449"/>
                </a:lnTo>
                <a:lnTo>
                  <a:pt x="73228" y="5074221"/>
                </a:lnTo>
                <a:close/>
              </a:path>
              <a:path w="182245" h="5368290">
                <a:moveTo>
                  <a:pt x="73228" y="4963909"/>
                </a:moveTo>
                <a:lnTo>
                  <a:pt x="0" y="4963909"/>
                </a:lnTo>
                <a:lnTo>
                  <a:pt x="0" y="5037150"/>
                </a:lnTo>
                <a:lnTo>
                  <a:pt x="73228" y="5037150"/>
                </a:lnTo>
                <a:lnTo>
                  <a:pt x="73228" y="4963909"/>
                </a:lnTo>
                <a:close/>
              </a:path>
              <a:path w="182245" h="5368290">
                <a:moveTo>
                  <a:pt x="73228" y="4853610"/>
                </a:moveTo>
                <a:lnTo>
                  <a:pt x="0" y="4853610"/>
                </a:lnTo>
                <a:lnTo>
                  <a:pt x="0" y="4926825"/>
                </a:lnTo>
                <a:lnTo>
                  <a:pt x="73228" y="4926825"/>
                </a:lnTo>
                <a:lnTo>
                  <a:pt x="73228" y="4853610"/>
                </a:lnTo>
                <a:close/>
              </a:path>
              <a:path w="182245" h="5368290">
                <a:moveTo>
                  <a:pt x="73228" y="4743297"/>
                </a:moveTo>
                <a:lnTo>
                  <a:pt x="0" y="4743297"/>
                </a:lnTo>
                <a:lnTo>
                  <a:pt x="0" y="4816513"/>
                </a:lnTo>
                <a:lnTo>
                  <a:pt x="73228" y="4816513"/>
                </a:lnTo>
                <a:lnTo>
                  <a:pt x="73228" y="4743297"/>
                </a:lnTo>
                <a:close/>
              </a:path>
              <a:path w="182245" h="5368290">
                <a:moveTo>
                  <a:pt x="73228" y="4632985"/>
                </a:moveTo>
                <a:lnTo>
                  <a:pt x="0" y="4632985"/>
                </a:lnTo>
                <a:lnTo>
                  <a:pt x="0" y="4706213"/>
                </a:lnTo>
                <a:lnTo>
                  <a:pt x="73228" y="4706213"/>
                </a:lnTo>
                <a:lnTo>
                  <a:pt x="73228" y="4632985"/>
                </a:lnTo>
                <a:close/>
              </a:path>
              <a:path w="182245" h="5368290">
                <a:moveTo>
                  <a:pt x="73228" y="4522686"/>
                </a:moveTo>
                <a:lnTo>
                  <a:pt x="0" y="4522686"/>
                </a:lnTo>
                <a:lnTo>
                  <a:pt x="0" y="4595888"/>
                </a:lnTo>
                <a:lnTo>
                  <a:pt x="73228" y="4595888"/>
                </a:lnTo>
                <a:lnTo>
                  <a:pt x="73228" y="4522686"/>
                </a:lnTo>
                <a:close/>
              </a:path>
              <a:path w="182245" h="5368290">
                <a:moveTo>
                  <a:pt x="73228" y="4412361"/>
                </a:moveTo>
                <a:lnTo>
                  <a:pt x="0" y="4412361"/>
                </a:lnTo>
                <a:lnTo>
                  <a:pt x="0" y="4485602"/>
                </a:lnTo>
                <a:lnTo>
                  <a:pt x="73228" y="4485602"/>
                </a:lnTo>
                <a:lnTo>
                  <a:pt x="73228" y="4412361"/>
                </a:lnTo>
                <a:close/>
              </a:path>
              <a:path w="182245" h="5368290">
                <a:moveTo>
                  <a:pt x="73228" y="4302049"/>
                </a:moveTo>
                <a:lnTo>
                  <a:pt x="0" y="4302049"/>
                </a:lnTo>
                <a:lnTo>
                  <a:pt x="0" y="4375277"/>
                </a:lnTo>
                <a:lnTo>
                  <a:pt x="73228" y="4375277"/>
                </a:lnTo>
                <a:lnTo>
                  <a:pt x="73228" y="4302049"/>
                </a:lnTo>
                <a:close/>
              </a:path>
              <a:path w="182245" h="5368290">
                <a:moveTo>
                  <a:pt x="73228" y="4191762"/>
                </a:moveTo>
                <a:lnTo>
                  <a:pt x="0" y="4191762"/>
                </a:lnTo>
                <a:lnTo>
                  <a:pt x="0" y="4264977"/>
                </a:lnTo>
                <a:lnTo>
                  <a:pt x="73228" y="4264977"/>
                </a:lnTo>
                <a:lnTo>
                  <a:pt x="73228" y="4191762"/>
                </a:lnTo>
                <a:close/>
              </a:path>
              <a:path w="182245" h="5368290">
                <a:moveTo>
                  <a:pt x="73228" y="4081437"/>
                </a:moveTo>
                <a:lnTo>
                  <a:pt x="0" y="4081437"/>
                </a:lnTo>
                <a:lnTo>
                  <a:pt x="0" y="4154665"/>
                </a:lnTo>
                <a:lnTo>
                  <a:pt x="73228" y="4154665"/>
                </a:lnTo>
                <a:lnTo>
                  <a:pt x="73228" y="4081437"/>
                </a:lnTo>
                <a:close/>
              </a:path>
              <a:path w="182245" h="5368290">
                <a:moveTo>
                  <a:pt x="73228" y="3971137"/>
                </a:moveTo>
                <a:lnTo>
                  <a:pt x="0" y="3971137"/>
                </a:lnTo>
                <a:lnTo>
                  <a:pt x="0" y="4044353"/>
                </a:lnTo>
                <a:lnTo>
                  <a:pt x="73228" y="4044353"/>
                </a:lnTo>
                <a:lnTo>
                  <a:pt x="73228" y="3971137"/>
                </a:lnTo>
                <a:close/>
              </a:path>
              <a:path w="182245" h="5368290">
                <a:moveTo>
                  <a:pt x="73228" y="3860812"/>
                </a:moveTo>
                <a:lnTo>
                  <a:pt x="0" y="3860812"/>
                </a:lnTo>
                <a:lnTo>
                  <a:pt x="0" y="3934041"/>
                </a:lnTo>
                <a:lnTo>
                  <a:pt x="73228" y="3934041"/>
                </a:lnTo>
                <a:lnTo>
                  <a:pt x="73228" y="3860812"/>
                </a:lnTo>
                <a:close/>
              </a:path>
              <a:path w="182245" h="5368290">
                <a:moveTo>
                  <a:pt x="73228" y="3750526"/>
                </a:moveTo>
                <a:lnTo>
                  <a:pt x="0" y="3750526"/>
                </a:lnTo>
                <a:lnTo>
                  <a:pt x="0" y="3823741"/>
                </a:lnTo>
                <a:lnTo>
                  <a:pt x="73228" y="3823741"/>
                </a:lnTo>
                <a:lnTo>
                  <a:pt x="73228" y="3750526"/>
                </a:lnTo>
                <a:close/>
              </a:path>
              <a:path w="182245" h="5368290">
                <a:moveTo>
                  <a:pt x="73228" y="3640201"/>
                </a:moveTo>
                <a:lnTo>
                  <a:pt x="0" y="3640201"/>
                </a:lnTo>
                <a:lnTo>
                  <a:pt x="0" y="3713429"/>
                </a:lnTo>
                <a:lnTo>
                  <a:pt x="73228" y="3713429"/>
                </a:lnTo>
                <a:lnTo>
                  <a:pt x="73228" y="3640201"/>
                </a:lnTo>
                <a:close/>
              </a:path>
              <a:path w="182245" h="5368290">
                <a:moveTo>
                  <a:pt x="73228" y="3529888"/>
                </a:moveTo>
                <a:lnTo>
                  <a:pt x="0" y="3529888"/>
                </a:lnTo>
                <a:lnTo>
                  <a:pt x="0" y="3603104"/>
                </a:lnTo>
                <a:lnTo>
                  <a:pt x="73228" y="3603104"/>
                </a:lnTo>
                <a:lnTo>
                  <a:pt x="73228" y="3529888"/>
                </a:lnTo>
                <a:close/>
              </a:path>
              <a:path w="182245" h="5368290">
                <a:moveTo>
                  <a:pt x="73228" y="3419589"/>
                </a:moveTo>
                <a:lnTo>
                  <a:pt x="0" y="3419589"/>
                </a:lnTo>
                <a:lnTo>
                  <a:pt x="0" y="3492817"/>
                </a:lnTo>
                <a:lnTo>
                  <a:pt x="73228" y="3492817"/>
                </a:lnTo>
                <a:lnTo>
                  <a:pt x="73228" y="3419589"/>
                </a:lnTo>
                <a:close/>
              </a:path>
              <a:path w="182245" h="5368290">
                <a:moveTo>
                  <a:pt x="73228" y="3309277"/>
                </a:moveTo>
                <a:lnTo>
                  <a:pt x="0" y="3309277"/>
                </a:lnTo>
                <a:lnTo>
                  <a:pt x="0" y="3382505"/>
                </a:lnTo>
                <a:lnTo>
                  <a:pt x="73228" y="3382505"/>
                </a:lnTo>
                <a:lnTo>
                  <a:pt x="73228" y="3309277"/>
                </a:lnTo>
                <a:close/>
              </a:path>
              <a:path w="182245" h="5368290">
                <a:moveTo>
                  <a:pt x="73228" y="3198965"/>
                </a:moveTo>
                <a:lnTo>
                  <a:pt x="0" y="3198965"/>
                </a:lnTo>
                <a:lnTo>
                  <a:pt x="0" y="3272180"/>
                </a:lnTo>
                <a:lnTo>
                  <a:pt x="73228" y="3272180"/>
                </a:lnTo>
                <a:lnTo>
                  <a:pt x="73228" y="3198965"/>
                </a:lnTo>
                <a:close/>
              </a:path>
              <a:path w="182245" h="5368290">
                <a:moveTo>
                  <a:pt x="73228" y="2868041"/>
                </a:moveTo>
                <a:lnTo>
                  <a:pt x="0" y="2868041"/>
                </a:lnTo>
                <a:lnTo>
                  <a:pt x="0" y="2941269"/>
                </a:lnTo>
                <a:lnTo>
                  <a:pt x="73228" y="2941269"/>
                </a:lnTo>
                <a:lnTo>
                  <a:pt x="73228" y="2868041"/>
                </a:lnTo>
                <a:close/>
              </a:path>
              <a:path w="182245" h="5368290">
                <a:moveTo>
                  <a:pt x="73228" y="1985556"/>
                </a:moveTo>
                <a:lnTo>
                  <a:pt x="0" y="1985556"/>
                </a:lnTo>
                <a:lnTo>
                  <a:pt x="0" y="2058784"/>
                </a:lnTo>
                <a:lnTo>
                  <a:pt x="73228" y="2058784"/>
                </a:lnTo>
                <a:lnTo>
                  <a:pt x="73228" y="1985556"/>
                </a:lnTo>
                <a:close/>
              </a:path>
              <a:path w="182245" h="5368290">
                <a:moveTo>
                  <a:pt x="73228" y="1875256"/>
                </a:moveTo>
                <a:lnTo>
                  <a:pt x="0" y="1875256"/>
                </a:lnTo>
                <a:lnTo>
                  <a:pt x="0" y="1948484"/>
                </a:lnTo>
                <a:lnTo>
                  <a:pt x="73228" y="1948484"/>
                </a:lnTo>
                <a:lnTo>
                  <a:pt x="73228" y="1875256"/>
                </a:lnTo>
                <a:close/>
              </a:path>
              <a:path w="182245" h="5368290">
                <a:moveTo>
                  <a:pt x="73228" y="1764944"/>
                </a:moveTo>
                <a:lnTo>
                  <a:pt x="0" y="1764944"/>
                </a:lnTo>
                <a:lnTo>
                  <a:pt x="0" y="1838172"/>
                </a:lnTo>
                <a:lnTo>
                  <a:pt x="73228" y="1838172"/>
                </a:lnTo>
                <a:lnTo>
                  <a:pt x="73228" y="1764944"/>
                </a:lnTo>
                <a:close/>
              </a:path>
              <a:path w="182245" h="5368290">
                <a:moveTo>
                  <a:pt x="73228" y="1654644"/>
                </a:moveTo>
                <a:lnTo>
                  <a:pt x="0" y="1654644"/>
                </a:lnTo>
                <a:lnTo>
                  <a:pt x="0" y="1727860"/>
                </a:lnTo>
                <a:lnTo>
                  <a:pt x="73228" y="1727860"/>
                </a:lnTo>
                <a:lnTo>
                  <a:pt x="73228" y="1654644"/>
                </a:lnTo>
                <a:close/>
              </a:path>
              <a:path w="182245" h="5368290">
                <a:moveTo>
                  <a:pt x="73228" y="1544332"/>
                </a:moveTo>
                <a:lnTo>
                  <a:pt x="0" y="1544332"/>
                </a:lnTo>
                <a:lnTo>
                  <a:pt x="0" y="1617548"/>
                </a:lnTo>
                <a:lnTo>
                  <a:pt x="73228" y="1617548"/>
                </a:lnTo>
                <a:lnTo>
                  <a:pt x="73228" y="1544332"/>
                </a:lnTo>
                <a:close/>
              </a:path>
              <a:path w="182245" h="5368290">
                <a:moveTo>
                  <a:pt x="73228" y="1434020"/>
                </a:moveTo>
                <a:lnTo>
                  <a:pt x="0" y="1434020"/>
                </a:lnTo>
                <a:lnTo>
                  <a:pt x="0" y="1507248"/>
                </a:lnTo>
                <a:lnTo>
                  <a:pt x="73228" y="1507248"/>
                </a:lnTo>
                <a:lnTo>
                  <a:pt x="73228" y="1434020"/>
                </a:lnTo>
                <a:close/>
              </a:path>
              <a:path w="182245" h="5368290">
                <a:moveTo>
                  <a:pt x="73228" y="1323708"/>
                </a:moveTo>
                <a:lnTo>
                  <a:pt x="0" y="1323708"/>
                </a:lnTo>
                <a:lnTo>
                  <a:pt x="0" y="1396936"/>
                </a:lnTo>
                <a:lnTo>
                  <a:pt x="73228" y="1396936"/>
                </a:lnTo>
                <a:lnTo>
                  <a:pt x="73228" y="1323708"/>
                </a:lnTo>
                <a:close/>
              </a:path>
              <a:path w="182245" h="5368290">
                <a:moveTo>
                  <a:pt x="73228" y="1213383"/>
                </a:moveTo>
                <a:lnTo>
                  <a:pt x="0" y="1213383"/>
                </a:lnTo>
                <a:lnTo>
                  <a:pt x="0" y="1286624"/>
                </a:lnTo>
                <a:lnTo>
                  <a:pt x="73228" y="1286624"/>
                </a:lnTo>
                <a:lnTo>
                  <a:pt x="73228" y="1213383"/>
                </a:lnTo>
                <a:close/>
              </a:path>
              <a:path w="182245" h="5368290">
                <a:moveTo>
                  <a:pt x="73228" y="1103096"/>
                </a:moveTo>
                <a:lnTo>
                  <a:pt x="0" y="1103096"/>
                </a:lnTo>
                <a:lnTo>
                  <a:pt x="0" y="1176312"/>
                </a:lnTo>
                <a:lnTo>
                  <a:pt x="73228" y="1176312"/>
                </a:lnTo>
                <a:lnTo>
                  <a:pt x="73228" y="1103096"/>
                </a:lnTo>
                <a:close/>
              </a:path>
              <a:path w="182245" h="5368290">
                <a:moveTo>
                  <a:pt x="73228" y="661860"/>
                </a:moveTo>
                <a:lnTo>
                  <a:pt x="0" y="661860"/>
                </a:lnTo>
                <a:lnTo>
                  <a:pt x="0" y="735076"/>
                </a:lnTo>
                <a:lnTo>
                  <a:pt x="73228" y="735076"/>
                </a:lnTo>
                <a:lnTo>
                  <a:pt x="73228" y="661860"/>
                </a:lnTo>
                <a:close/>
              </a:path>
              <a:path w="182245" h="5368290">
                <a:moveTo>
                  <a:pt x="73228" y="551535"/>
                </a:moveTo>
                <a:lnTo>
                  <a:pt x="0" y="551535"/>
                </a:lnTo>
                <a:lnTo>
                  <a:pt x="0" y="624763"/>
                </a:lnTo>
                <a:lnTo>
                  <a:pt x="73228" y="624763"/>
                </a:lnTo>
                <a:lnTo>
                  <a:pt x="73228" y="551535"/>
                </a:lnTo>
                <a:close/>
              </a:path>
              <a:path w="182245" h="5368290">
                <a:moveTo>
                  <a:pt x="73228" y="441236"/>
                </a:moveTo>
                <a:lnTo>
                  <a:pt x="0" y="441236"/>
                </a:lnTo>
                <a:lnTo>
                  <a:pt x="0" y="514451"/>
                </a:lnTo>
                <a:lnTo>
                  <a:pt x="73228" y="514451"/>
                </a:lnTo>
                <a:lnTo>
                  <a:pt x="73228" y="441236"/>
                </a:lnTo>
                <a:close/>
              </a:path>
              <a:path w="182245" h="5368290">
                <a:moveTo>
                  <a:pt x="73228" y="330923"/>
                </a:moveTo>
                <a:lnTo>
                  <a:pt x="0" y="330923"/>
                </a:lnTo>
                <a:lnTo>
                  <a:pt x="0" y="404152"/>
                </a:lnTo>
                <a:lnTo>
                  <a:pt x="73228" y="404152"/>
                </a:lnTo>
                <a:lnTo>
                  <a:pt x="73228" y="330923"/>
                </a:lnTo>
                <a:close/>
              </a:path>
              <a:path w="182245" h="5368290">
                <a:moveTo>
                  <a:pt x="73228" y="220611"/>
                </a:moveTo>
                <a:lnTo>
                  <a:pt x="0" y="220611"/>
                </a:lnTo>
                <a:lnTo>
                  <a:pt x="0" y="293839"/>
                </a:lnTo>
                <a:lnTo>
                  <a:pt x="73228" y="293839"/>
                </a:lnTo>
                <a:lnTo>
                  <a:pt x="73228" y="220611"/>
                </a:lnTo>
                <a:close/>
              </a:path>
              <a:path w="182245" h="5368290">
                <a:moveTo>
                  <a:pt x="73228" y="110299"/>
                </a:moveTo>
                <a:lnTo>
                  <a:pt x="0" y="110299"/>
                </a:lnTo>
                <a:lnTo>
                  <a:pt x="0" y="183527"/>
                </a:lnTo>
                <a:lnTo>
                  <a:pt x="73228" y="183527"/>
                </a:lnTo>
                <a:lnTo>
                  <a:pt x="73228" y="110299"/>
                </a:lnTo>
                <a:close/>
              </a:path>
              <a:path w="182245" h="5368290">
                <a:moveTo>
                  <a:pt x="181660" y="551535"/>
                </a:moveTo>
                <a:lnTo>
                  <a:pt x="108445" y="551535"/>
                </a:lnTo>
                <a:lnTo>
                  <a:pt x="108445" y="624763"/>
                </a:lnTo>
                <a:lnTo>
                  <a:pt x="181660" y="624763"/>
                </a:lnTo>
                <a:lnTo>
                  <a:pt x="181660" y="551535"/>
                </a:lnTo>
                <a:close/>
              </a:path>
              <a:path w="182245" h="5368290">
                <a:moveTo>
                  <a:pt x="181673" y="5294846"/>
                </a:moveTo>
                <a:lnTo>
                  <a:pt x="108445" y="5294846"/>
                </a:lnTo>
                <a:lnTo>
                  <a:pt x="108445" y="5368074"/>
                </a:lnTo>
                <a:lnTo>
                  <a:pt x="181673" y="5368074"/>
                </a:lnTo>
                <a:lnTo>
                  <a:pt x="181673" y="5294846"/>
                </a:lnTo>
                <a:close/>
              </a:path>
              <a:path w="182245" h="5368290">
                <a:moveTo>
                  <a:pt x="181673" y="5184533"/>
                </a:moveTo>
                <a:lnTo>
                  <a:pt x="108445" y="5184533"/>
                </a:lnTo>
                <a:lnTo>
                  <a:pt x="108445" y="5257762"/>
                </a:lnTo>
                <a:lnTo>
                  <a:pt x="181673" y="5257762"/>
                </a:lnTo>
                <a:lnTo>
                  <a:pt x="181673" y="5184533"/>
                </a:lnTo>
                <a:close/>
              </a:path>
              <a:path w="182245" h="5368290">
                <a:moveTo>
                  <a:pt x="181673" y="5074221"/>
                </a:moveTo>
                <a:lnTo>
                  <a:pt x="108445" y="5074221"/>
                </a:lnTo>
                <a:lnTo>
                  <a:pt x="108445" y="5147449"/>
                </a:lnTo>
                <a:lnTo>
                  <a:pt x="181673" y="5147449"/>
                </a:lnTo>
                <a:lnTo>
                  <a:pt x="181673" y="5074221"/>
                </a:lnTo>
                <a:close/>
              </a:path>
              <a:path w="182245" h="5368290">
                <a:moveTo>
                  <a:pt x="181673" y="4963909"/>
                </a:moveTo>
                <a:lnTo>
                  <a:pt x="108445" y="4963909"/>
                </a:lnTo>
                <a:lnTo>
                  <a:pt x="108445" y="5037150"/>
                </a:lnTo>
                <a:lnTo>
                  <a:pt x="181673" y="5037150"/>
                </a:lnTo>
                <a:lnTo>
                  <a:pt x="181673" y="4963909"/>
                </a:lnTo>
                <a:close/>
              </a:path>
              <a:path w="182245" h="5368290">
                <a:moveTo>
                  <a:pt x="181673" y="4853610"/>
                </a:moveTo>
                <a:lnTo>
                  <a:pt x="108445" y="4853610"/>
                </a:lnTo>
                <a:lnTo>
                  <a:pt x="108445" y="4926825"/>
                </a:lnTo>
                <a:lnTo>
                  <a:pt x="181673" y="4926825"/>
                </a:lnTo>
                <a:lnTo>
                  <a:pt x="181673" y="4853610"/>
                </a:lnTo>
                <a:close/>
              </a:path>
              <a:path w="182245" h="5368290">
                <a:moveTo>
                  <a:pt x="181673" y="4743297"/>
                </a:moveTo>
                <a:lnTo>
                  <a:pt x="108445" y="4743297"/>
                </a:lnTo>
                <a:lnTo>
                  <a:pt x="108445" y="4816513"/>
                </a:lnTo>
                <a:lnTo>
                  <a:pt x="181673" y="4816513"/>
                </a:lnTo>
                <a:lnTo>
                  <a:pt x="181673" y="4743297"/>
                </a:lnTo>
                <a:close/>
              </a:path>
              <a:path w="182245" h="5368290">
                <a:moveTo>
                  <a:pt x="181673" y="4632985"/>
                </a:moveTo>
                <a:lnTo>
                  <a:pt x="108445" y="4632985"/>
                </a:lnTo>
                <a:lnTo>
                  <a:pt x="108445" y="4706213"/>
                </a:lnTo>
                <a:lnTo>
                  <a:pt x="181673" y="4706213"/>
                </a:lnTo>
                <a:lnTo>
                  <a:pt x="181673" y="4632985"/>
                </a:lnTo>
                <a:close/>
              </a:path>
              <a:path w="182245" h="5368290">
                <a:moveTo>
                  <a:pt x="181673" y="4522686"/>
                </a:moveTo>
                <a:lnTo>
                  <a:pt x="108445" y="4522686"/>
                </a:lnTo>
                <a:lnTo>
                  <a:pt x="108445" y="4595888"/>
                </a:lnTo>
                <a:lnTo>
                  <a:pt x="181673" y="4595888"/>
                </a:lnTo>
                <a:lnTo>
                  <a:pt x="181673" y="4522686"/>
                </a:lnTo>
                <a:close/>
              </a:path>
              <a:path w="182245" h="5368290">
                <a:moveTo>
                  <a:pt x="181673" y="4412361"/>
                </a:moveTo>
                <a:lnTo>
                  <a:pt x="108445" y="4412361"/>
                </a:lnTo>
                <a:lnTo>
                  <a:pt x="108445" y="4485602"/>
                </a:lnTo>
                <a:lnTo>
                  <a:pt x="181673" y="4485602"/>
                </a:lnTo>
                <a:lnTo>
                  <a:pt x="181673" y="4412361"/>
                </a:lnTo>
                <a:close/>
              </a:path>
              <a:path w="182245" h="5368290">
                <a:moveTo>
                  <a:pt x="181673" y="4302049"/>
                </a:moveTo>
                <a:lnTo>
                  <a:pt x="108445" y="4302049"/>
                </a:lnTo>
                <a:lnTo>
                  <a:pt x="108445" y="4375277"/>
                </a:lnTo>
                <a:lnTo>
                  <a:pt x="181673" y="4375277"/>
                </a:lnTo>
                <a:lnTo>
                  <a:pt x="181673" y="4302049"/>
                </a:lnTo>
                <a:close/>
              </a:path>
              <a:path w="182245" h="5368290">
                <a:moveTo>
                  <a:pt x="181673" y="4191762"/>
                </a:moveTo>
                <a:lnTo>
                  <a:pt x="108445" y="4191762"/>
                </a:lnTo>
                <a:lnTo>
                  <a:pt x="108445" y="4264977"/>
                </a:lnTo>
                <a:lnTo>
                  <a:pt x="181673" y="4264977"/>
                </a:lnTo>
                <a:lnTo>
                  <a:pt x="181673" y="4191762"/>
                </a:lnTo>
                <a:close/>
              </a:path>
              <a:path w="182245" h="5368290">
                <a:moveTo>
                  <a:pt x="181673" y="4081437"/>
                </a:moveTo>
                <a:lnTo>
                  <a:pt x="108445" y="4081437"/>
                </a:lnTo>
                <a:lnTo>
                  <a:pt x="108445" y="4154665"/>
                </a:lnTo>
                <a:lnTo>
                  <a:pt x="181673" y="4154665"/>
                </a:lnTo>
                <a:lnTo>
                  <a:pt x="181673" y="4081437"/>
                </a:lnTo>
                <a:close/>
              </a:path>
              <a:path w="182245" h="5368290">
                <a:moveTo>
                  <a:pt x="181673" y="3971137"/>
                </a:moveTo>
                <a:lnTo>
                  <a:pt x="108445" y="3971137"/>
                </a:lnTo>
                <a:lnTo>
                  <a:pt x="108445" y="4044353"/>
                </a:lnTo>
                <a:lnTo>
                  <a:pt x="181673" y="4044353"/>
                </a:lnTo>
                <a:lnTo>
                  <a:pt x="181673" y="3971137"/>
                </a:lnTo>
                <a:close/>
              </a:path>
              <a:path w="182245" h="5368290">
                <a:moveTo>
                  <a:pt x="181673" y="3860812"/>
                </a:moveTo>
                <a:lnTo>
                  <a:pt x="108445" y="3860812"/>
                </a:lnTo>
                <a:lnTo>
                  <a:pt x="108445" y="3934041"/>
                </a:lnTo>
                <a:lnTo>
                  <a:pt x="181673" y="3934041"/>
                </a:lnTo>
                <a:lnTo>
                  <a:pt x="181673" y="3860812"/>
                </a:lnTo>
                <a:close/>
              </a:path>
              <a:path w="182245" h="5368290">
                <a:moveTo>
                  <a:pt x="181673" y="3750526"/>
                </a:moveTo>
                <a:lnTo>
                  <a:pt x="108445" y="3750526"/>
                </a:lnTo>
                <a:lnTo>
                  <a:pt x="108445" y="3823741"/>
                </a:lnTo>
                <a:lnTo>
                  <a:pt x="181673" y="3823741"/>
                </a:lnTo>
                <a:lnTo>
                  <a:pt x="181673" y="3750526"/>
                </a:lnTo>
                <a:close/>
              </a:path>
              <a:path w="182245" h="5368290">
                <a:moveTo>
                  <a:pt x="181673" y="3640201"/>
                </a:moveTo>
                <a:lnTo>
                  <a:pt x="108445" y="3640201"/>
                </a:lnTo>
                <a:lnTo>
                  <a:pt x="108445" y="3713429"/>
                </a:lnTo>
                <a:lnTo>
                  <a:pt x="181673" y="3713429"/>
                </a:lnTo>
                <a:lnTo>
                  <a:pt x="181673" y="3640201"/>
                </a:lnTo>
                <a:close/>
              </a:path>
              <a:path w="182245" h="5368290">
                <a:moveTo>
                  <a:pt x="181673" y="3529888"/>
                </a:moveTo>
                <a:lnTo>
                  <a:pt x="108445" y="3529888"/>
                </a:lnTo>
                <a:lnTo>
                  <a:pt x="108445" y="3603104"/>
                </a:lnTo>
                <a:lnTo>
                  <a:pt x="181673" y="3603104"/>
                </a:lnTo>
                <a:lnTo>
                  <a:pt x="181673" y="3529888"/>
                </a:lnTo>
                <a:close/>
              </a:path>
              <a:path w="182245" h="5368290">
                <a:moveTo>
                  <a:pt x="181673" y="3419589"/>
                </a:moveTo>
                <a:lnTo>
                  <a:pt x="108445" y="3419589"/>
                </a:lnTo>
                <a:lnTo>
                  <a:pt x="108445" y="3492817"/>
                </a:lnTo>
                <a:lnTo>
                  <a:pt x="181673" y="3492817"/>
                </a:lnTo>
                <a:lnTo>
                  <a:pt x="181673" y="3419589"/>
                </a:lnTo>
                <a:close/>
              </a:path>
              <a:path w="182245" h="5368290">
                <a:moveTo>
                  <a:pt x="181673" y="3309277"/>
                </a:moveTo>
                <a:lnTo>
                  <a:pt x="108445" y="3309277"/>
                </a:lnTo>
                <a:lnTo>
                  <a:pt x="108445" y="3382505"/>
                </a:lnTo>
                <a:lnTo>
                  <a:pt x="181673" y="3382505"/>
                </a:lnTo>
                <a:lnTo>
                  <a:pt x="181673" y="3309277"/>
                </a:lnTo>
                <a:close/>
              </a:path>
              <a:path w="182245" h="5368290">
                <a:moveTo>
                  <a:pt x="181673" y="3198965"/>
                </a:moveTo>
                <a:lnTo>
                  <a:pt x="108445" y="3198965"/>
                </a:lnTo>
                <a:lnTo>
                  <a:pt x="108445" y="3272180"/>
                </a:lnTo>
                <a:lnTo>
                  <a:pt x="181673" y="3272180"/>
                </a:lnTo>
                <a:lnTo>
                  <a:pt x="181673" y="3198965"/>
                </a:lnTo>
                <a:close/>
              </a:path>
              <a:path w="182245" h="5368290">
                <a:moveTo>
                  <a:pt x="181673" y="1875256"/>
                </a:moveTo>
                <a:lnTo>
                  <a:pt x="108445" y="1875256"/>
                </a:lnTo>
                <a:lnTo>
                  <a:pt x="108445" y="1948484"/>
                </a:lnTo>
                <a:lnTo>
                  <a:pt x="181673" y="1948484"/>
                </a:lnTo>
                <a:lnTo>
                  <a:pt x="181673" y="1875256"/>
                </a:lnTo>
                <a:close/>
              </a:path>
              <a:path w="182245" h="5368290">
                <a:moveTo>
                  <a:pt x="181673" y="1764944"/>
                </a:moveTo>
                <a:lnTo>
                  <a:pt x="108445" y="1764944"/>
                </a:lnTo>
                <a:lnTo>
                  <a:pt x="108445" y="1838172"/>
                </a:lnTo>
                <a:lnTo>
                  <a:pt x="181673" y="1838172"/>
                </a:lnTo>
                <a:lnTo>
                  <a:pt x="181673" y="1764944"/>
                </a:lnTo>
                <a:close/>
              </a:path>
              <a:path w="182245" h="5368290">
                <a:moveTo>
                  <a:pt x="181673" y="1654644"/>
                </a:moveTo>
                <a:lnTo>
                  <a:pt x="108445" y="1654644"/>
                </a:lnTo>
                <a:lnTo>
                  <a:pt x="108445" y="1727860"/>
                </a:lnTo>
                <a:lnTo>
                  <a:pt x="181673" y="1727860"/>
                </a:lnTo>
                <a:lnTo>
                  <a:pt x="181673" y="1654644"/>
                </a:lnTo>
                <a:close/>
              </a:path>
              <a:path w="182245" h="5368290">
                <a:moveTo>
                  <a:pt x="181673" y="1544332"/>
                </a:moveTo>
                <a:lnTo>
                  <a:pt x="108445" y="1544332"/>
                </a:lnTo>
                <a:lnTo>
                  <a:pt x="108445" y="1617548"/>
                </a:lnTo>
                <a:lnTo>
                  <a:pt x="181673" y="1617548"/>
                </a:lnTo>
                <a:lnTo>
                  <a:pt x="181673" y="1544332"/>
                </a:lnTo>
                <a:close/>
              </a:path>
              <a:path w="182245" h="5368290">
                <a:moveTo>
                  <a:pt x="181673" y="1434020"/>
                </a:moveTo>
                <a:lnTo>
                  <a:pt x="108445" y="1434020"/>
                </a:lnTo>
                <a:lnTo>
                  <a:pt x="108445" y="1507248"/>
                </a:lnTo>
                <a:lnTo>
                  <a:pt x="181673" y="1507248"/>
                </a:lnTo>
                <a:lnTo>
                  <a:pt x="181673" y="1434020"/>
                </a:lnTo>
                <a:close/>
              </a:path>
              <a:path w="182245" h="5368290">
                <a:moveTo>
                  <a:pt x="181673" y="1323708"/>
                </a:moveTo>
                <a:lnTo>
                  <a:pt x="108445" y="1323708"/>
                </a:lnTo>
                <a:lnTo>
                  <a:pt x="108445" y="1396936"/>
                </a:lnTo>
                <a:lnTo>
                  <a:pt x="181673" y="1396936"/>
                </a:lnTo>
                <a:lnTo>
                  <a:pt x="181673" y="1323708"/>
                </a:lnTo>
                <a:close/>
              </a:path>
              <a:path w="182245" h="5368290">
                <a:moveTo>
                  <a:pt x="181673" y="1213383"/>
                </a:moveTo>
                <a:lnTo>
                  <a:pt x="108445" y="1213383"/>
                </a:lnTo>
                <a:lnTo>
                  <a:pt x="108445" y="1286624"/>
                </a:lnTo>
                <a:lnTo>
                  <a:pt x="181673" y="1286624"/>
                </a:lnTo>
                <a:lnTo>
                  <a:pt x="181673" y="1213383"/>
                </a:lnTo>
                <a:close/>
              </a:path>
              <a:path w="182245" h="5368290">
                <a:moveTo>
                  <a:pt x="181673" y="1103096"/>
                </a:moveTo>
                <a:lnTo>
                  <a:pt x="108445" y="1103096"/>
                </a:lnTo>
                <a:lnTo>
                  <a:pt x="108445" y="1176312"/>
                </a:lnTo>
                <a:lnTo>
                  <a:pt x="181673" y="1176312"/>
                </a:lnTo>
                <a:lnTo>
                  <a:pt x="181673" y="1103096"/>
                </a:lnTo>
                <a:close/>
              </a:path>
              <a:path w="182245" h="5368290">
                <a:moveTo>
                  <a:pt x="181673" y="992784"/>
                </a:moveTo>
                <a:lnTo>
                  <a:pt x="108445" y="992784"/>
                </a:lnTo>
                <a:lnTo>
                  <a:pt x="108445" y="1066012"/>
                </a:lnTo>
                <a:lnTo>
                  <a:pt x="181673" y="1066012"/>
                </a:lnTo>
                <a:lnTo>
                  <a:pt x="181673" y="992784"/>
                </a:lnTo>
                <a:close/>
              </a:path>
              <a:path w="182245" h="5368290">
                <a:moveTo>
                  <a:pt x="181673" y="882472"/>
                </a:moveTo>
                <a:lnTo>
                  <a:pt x="108445" y="882472"/>
                </a:lnTo>
                <a:lnTo>
                  <a:pt x="108445" y="955687"/>
                </a:lnTo>
                <a:lnTo>
                  <a:pt x="181673" y="955687"/>
                </a:lnTo>
                <a:lnTo>
                  <a:pt x="181673" y="882472"/>
                </a:lnTo>
                <a:close/>
              </a:path>
              <a:path w="182245" h="5368290">
                <a:moveTo>
                  <a:pt x="181673" y="441236"/>
                </a:moveTo>
                <a:lnTo>
                  <a:pt x="108432" y="441236"/>
                </a:lnTo>
                <a:lnTo>
                  <a:pt x="108432" y="514451"/>
                </a:lnTo>
                <a:lnTo>
                  <a:pt x="181673" y="514451"/>
                </a:lnTo>
                <a:lnTo>
                  <a:pt x="181673" y="441236"/>
                </a:lnTo>
                <a:close/>
              </a:path>
              <a:path w="182245" h="5368290">
                <a:moveTo>
                  <a:pt x="181673" y="330923"/>
                </a:moveTo>
                <a:lnTo>
                  <a:pt x="108445" y="330923"/>
                </a:lnTo>
                <a:lnTo>
                  <a:pt x="108445" y="404152"/>
                </a:lnTo>
                <a:lnTo>
                  <a:pt x="181673" y="404152"/>
                </a:lnTo>
                <a:lnTo>
                  <a:pt x="181673" y="330923"/>
                </a:lnTo>
                <a:close/>
              </a:path>
              <a:path w="182245" h="5368290">
                <a:moveTo>
                  <a:pt x="181673" y="110299"/>
                </a:moveTo>
                <a:lnTo>
                  <a:pt x="108445" y="110299"/>
                </a:lnTo>
                <a:lnTo>
                  <a:pt x="108445" y="183527"/>
                </a:lnTo>
                <a:lnTo>
                  <a:pt x="181673" y="183527"/>
                </a:lnTo>
                <a:lnTo>
                  <a:pt x="181673" y="110299"/>
                </a:lnTo>
                <a:close/>
              </a:path>
              <a:path w="182245" h="5368290">
                <a:moveTo>
                  <a:pt x="181673" y="0"/>
                </a:moveTo>
                <a:lnTo>
                  <a:pt x="108445" y="0"/>
                </a:lnTo>
                <a:lnTo>
                  <a:pt x="108445" y="73228"/>
                </a:lnTo>
                <a:lnTo>
                  <a:pt x="181673" y="73228"/>
                </a:lnTo>
                <a:lnTo>
                  <a:pt x="181673" y="0"/>
                </a:lnTo>
                <a:close/>
              </a:path>
            </a:pathLst>
          </a:custGeom>
          <a:solidFill>
            <a:srgbClr val="BCBEC0">
              <a:alpha val="19999"/>
            </a:srgbClr>
          </a:solidFill>
        </p:spPr>
        <p:txBody>
          <a:bodyPr wrap="square" lIns="0" tIns="0" rIns="0" bIns="0" rtlCol="0"/>
          <a:lstStyle/>
          <a:p>
            <a:endParaRPr/>
          </a:p>
        </p:txBody>
      </p:sp>
      <p:sp>
        <p:nvSpPr>
          <p:cNvPr id="27" name="bg object 27"/>
          <p:cNvSpPr/>
          <p:nvPr/>
        </p:nvSpPr>
        <p:spPr>
          <a:xfrm>
            <a:off x="4987163" y="1224889"/>
            <a:ext cx="398780" cy="6140450"/>
          </a:xfrm>
          <a:custGeom>
            <a:avLst/>
            <a:gdLst/>
            <a:ahLst/>
            <a:cxnLst/>
            <a:rect l="l" t="t" r="r" b="b"/>
            <a:pathLst>
              <a:path w="398779" h="6140450">
                <a:moveTo>
                  <a:pt x="73228" y="5956693"/>
                </a:moveTo>
                <a:lnTo>
                  <a:pt x="0" y="5956693"/>
                </a:lnTo>
                <a:lnTo>
                  <a:pt x="0" y="6029922"/>
                </a:lnTo>
                <a:lnTo>
                  <a:pt x="73228" y="6029922"/>
                </a:lnTo>
                <a:lnTo>
                  <a:pt x="73228" y="5956693"/>
                </a:lnTo>
                <a:close/>
              </a:path>
              <a:path w="398779" h="6140450">
                <a:moveTo>
                  <a:pt x="73228" y="5846381"/>
                </a:moveTo>
                <a:lnTo>
                  <a:pt x="0" y="5846381"/>
                </a:lnTo>
                <a:lnTo>
                  <a:pt x="0" y="5919622"/>
                </a:lnTo>
                <a:lnTo>
                  <a:pt x="73228" y="5919622"/>
                </a:lnTo>
                <a:lnTo>
                  <a:pt x="73228" y="5846381"/>
                </a:lnTo>
                <a:close/>
              </a:path>
              <a:path w="398779" h="6140450">
                <a:moveTo>
                  <a:pt x="73228" y="5736082"/>
                </a:moveTo>
                <a:lnTo>
                  <a:pt x="0" y="5736082"/>
                </a:lnTo>
                <a:lnTo>
                  <a:pt x="0" y="5809310"/>
                </a:lnTo>
                <a:lnTo>
                  <a:pt x="73228" y="5809310"/>
                </a:lnTo>
                <a:lnTo>
                  <a:pt x="73228" y="5736082"/>
                </a:lnTo>
                <a:close/>
              </a:path>
              <a:path w="398779" h="6140450">
                <a:moveTo>
                  <a:pt x="181648" y="992771"/>
                </a:moveTo>
                <a:lnTo>
                  <a:pt x="108432" y="992771"/>
                </a:lnTo>
                <a:lnTo>
                  <a:pt x="108432" y="1065999"/>
                </a:lnTo>
                <a:lnTo>
                  <a:pt x="181648" y="1065999"/>
                </a:lnTo>
                <a:lnTo>
                  <a:pt x="181648" y="992771"/>
                </a:lnTo>
                <a:close/>
              </a:path>
              <a:path w="398779" h="6140450">
                <a:moveTo>
                  <a:pt x="181660" y="6066993"/>
                </a:moveTo>
                <a:lnTo>
                  <a:pt x="108432" y="6066993"/>
                </a:lnTo>
                <a:lnTo>
                  <a:pt x="108432" y="6140221"/>
                </a:lnTo>
                <a:lnTo>
                  <a:pt x="181660" y="6140221"/>
                </a:lnTo>
                <a:lnTo>
                  <a:pt x="181660" y="6066993"/>
                </a:lnTo>
                <a:close/>
              </a:path>
              <a:path w="398779" h="6140450">
                <a:moveTo>
                  <a:pt x="181660" y="5956693"/>
                </a:moveTo>
                <a:lnTo>
                  <a:pt x="108432" y="5956693"/>
                </a:lnTo>
                <a:lnTo>
                  <a:pt x="108432" y="6029922"/>
                </a:lnTo>
                <a:lnTo>
                  <a:pt x="181660" y="6029922"/>
                </a:lnTo>
                <a:lnTo>
                  <a:pt x="181660" y="5956693"/>
                </a:lnTo>
                <a:close/>
              </a:path>
              <a:path w="398779" h="6140450">
                <a:moveTo>
                  <a:pt x="181660" y="5294846"/>
                </a:moveTo>
                <a:lnTo>
                  <a:pt x="108432" y="5294846"/>
                </a:lnTo>
                <a:lnTo>
                  <a:pt x="108432" y="5368061"/>
                </a:lnTo>
                <a:lnTo>
                  <a:pt x="181660" y="5368061"/>
                </a:lnTo>
                <a:lnTo>
                  <a:pt x="181660" y="5294846"/>
                </a:lnTo>
                <a:close/>
              </a:path>
              <a:path w="398779" h="6140450">
                <a:moveTo>
                  <a:pt x="181660" y="5184533"/>
                </a:moveTo>
                <a:lnTo>
                  <a:pt x="108432" y="5184533"/>
                </a:lnTo>
                <a:lnTo>
                  <a:pt x="108432" y="5257749"/>
                </a:lnTo>
                <a:lnTo>
                  <a:pt x="181660" y="5257749"/>
                </a:lnTo>
                <a:lnTo>
                  <a:pt x="181660" y="5184533"/>
                </a:lnTo>
                <a:close/>
              </a:path>
              <a:path w="398779" h="6140450">
                <a:moveTo>
                  <a:pt x="181660" y="5074221"/>
                </a:moveTo>
                <a:lnTo>
                  <a:pt x="108432" y="5074221"/>
                </a:lnTo>
                <a:lnTo>
                  <a:pt x="108432" y="5147449"/>
                </a:lnTo>
                <a:lnTo>
                  <a:pt x="181660" y="5147449"/>
                </a:lnTo>
                <a:lnTo>
                  <a:pt x="181660" y="5074221"/>
                </a:lnTo>
                <a:close/>
              </a:path>
              <a:path w="398779" h="6140450">
                <a:moveTo>
                  <a:pt x="181660" y="4963922"/>
                </a:moveTo>
                <a:lnTo>
                  <a:pt x="108432" y="4963922"/>
                </a:lnTo>
                <a:lnTo>
                  <a:pt x="108432" y="5037125"/>
                </a:lnTo>
                <a:lnTo>
                  <a:pt x="181660" y="5037125"/>
                </a:lnTo>
                <a:lnTo>
                  <a:pt x="181660" y="4963922"/>
                </a:lnTo>
                <a:close/>
              </a:path>
              <a:path w="398779" h="6140450">
                <a:moveTo>
                  <a:pt x="181660" y="4853597"/>
                </a:moveTo>
                <a:lnTo>
                  <a:pt x="108432" y="4853597"/>
                </a:lnTo>
                <a:lnTo>
                  <a:pt x="108432" y="4926838"/>
                </a:lnTo>
                <a:lnTo>
                  <a:pt x="181660" y="4926838"/>
                </a:lnTo>
                <a:lnTo>
                  <a:pt x="181660" y="4853597"/>
                </a:lnTo>
                <a:close/>
              </a:path>
              <a:path w="398779" h="6140450">
                <a:moveTo>
                  <a:pt x="181660" y="4743285"/>
                </a:moveTo>
                <a:lnTo>
                  <a:pt x="108432" y="4743285"/>
                </a:lnTo>
                <a:lnTo>
                  <a:pt x="108432" y="4816513"/>
                </a:lnTo>
                <a:lnTo>
                  <a:pt x="181660" y="4816513"/>
                </a:lnTo>
                <a:lnTo>
                  <a:pt x="181660" y="4743285"/>
                </a:lnTo>
                <a:close/>
              </a:path>
              <a:path w="398779" h="6140450">
                <a:moveTo>
                  <a:pt x="181660" y="4632998"/>
                </a:moveTo>
                <a:lnTo>
                  <a:pt x="108432" y="4632998"/>
                </a:lnTo>
                <a:lnTo>
                  <a:pt x="108432" y="4706213"/>
                </a:lnTo>
                <a:lnTo>
                  <a:pt x="181660" y="4706213"/>
                </a:lnTo>
                <a:lnTo>
                  <a:pt x="181660" y="4632998"/>
                </a:lnTo>
                <a:close/>
              </a:path>
              <a:path w="398779" h="6140450">
                <a:moveTo>
                  <a:pt x="181660" y="4522673"/>
                </a:moveTo>
                <a:lnTo>
                  <a:pt x="108432" y="4522673"/>
                </a:lnTo>
                <a:lnTo>
                  <a:pt x="108432" y="4595901"/>
                </a:lnTo>
                <a:lnTo>
                  <a:pt x="181660" y="4595901"/>
                </a:lnTo>
                <a:lnTo>
                  <a:pt x="181660" y="4522673"/>
                </a:lnTo>
                <a:close/>
              </a:path>
              <a:path w="398779" h="6140450">
                <a:moveTo>
                  <a:pt x="181660" y="4412373"/>
                </a:moveTo>
                <a:lnTo>
                  <a:pt x="108432" y="4412373"/>
                </a:lnTo>
                <a:lnTo>
                  <a:pt x="108432" y="4485589"/>
                </a:lnTo>
                <a:lnTo>
                  <a:pt x="181660" y="4485589"/>
                </a:lnTo>
                <a:lnTo>
                  <a:pt x="181660" y="4412373"/>
                </a:lnTo>
                <a:close/>
              </a:path>
              <a:path w="398779" h="6140450">
                <a:moveTo>
                  <a:pt x="181660" y="4302049"/>
                </a:moveTo>
                <a:lnTo>
                  <a:pt x="108432" y="4302049"/>
                </a:lnTo>
                <a:lnTo>
                  <a:pt x="108432" y="4375277"/>
                </a:lnTo>
                <a:lnTo>
                  <a:pt x="181660" y="4375277"/>
                </a:lnTo>
                <a:lnTo>
                  <a:pt x="181660" y="4302049"/>
                </a:lnTo>
                <a:close/>
              </a:path>
              <a:path w="398779" h="6140450">
                <a:moveTo>
                  <a:pt x="181660" y="4191762"/>
                </a:moveTo>
                <a:lnTo>
                  <a:pt x="108432" y="4191762"/>
                </a:lnTo>
                <a:lnTo>
                  <a:pt x="108432" y="4264977"/>
                </a:lnTo>
                <a:lnTo>
                  <a:pt x="181660" y="4264977"/>
                </a:lnTo>
                <a:lnTo>
                  <a:pt x="181660" y="4191762"/>
                </a:lnTo>
                <a:close/>
              </a:path>
              <a:path w="398779" h="6140450">
                <a:moveTo>
                  <a:pt x="181660" y="4081437"/>
                </a:moveTo>
                <a:lnTo>
                  <a:pt x="108432" y="4081437"/>
                </a:lnTo>
                <a:lnTo>
                  <a:pt x="108432" y="4154665"/>
                </a:lnTo>
                <a:lnTo>
                  <a:pt x="181660" y="4154665"/>
                </a:lnTo>
                <a:lnTo>
                  <a:pt x="181660" y="4081437"/>
                </a:lnTo>
                <a:close/>
              </a:path>
              <a:path w="398779" h="6140450">
                <a:moveTo>
                  <a:pt x="181660" y="3971125"/>
                </a:moveTo>
                <a:lnTo>
                  <a:pt x="108432" y="3971125"/>
                </a:lnTo>
                <a:lnTo>
                  <a:pt x="108432" y="4044340"/>
                </a:lnTo>
                <a:lnTo>
                  <a:pt x="181660" y="4044340"/>
                </a:lnTo>
                <a:lnTo>
                  <a:pt x="181660" y="3971125"/>
                </a:lnTo>
                <a:close/>
              </a:path>
              <a:path w="398779" h="6140450">
                <a:moveTo>
                  <a:pt x="181660" y="3860825"/>
                </a:moveTo>
                <a:lnTo>
                  <a:pt x="108432" y="3860825"/>
                </a:lnTo>
                <a:lnTo>
                  <a:pt x="108432" y="3934053"/>
                </a:lnTo>
                <a:lnTo>
                  <a:pt x="181660" y="3934053"/>
                </a:lnTo>
                <a:lnTo>
                  <a:pt x="181660" y="3860825"/>
                </a:lnTo>
                <a:close/>
              </a:path>
              <a:path w="398779" h="6140450">
                <a:moveTo>
                  <a:pt x="181660" y="3750513"/>
                </a:moveTo>
                <a:lnTo>
                  <a:pt x="108432" y="3750513"/>
                </a:lnTo>
                <a:lnTo>
                  <a:pt x="108432" y="3823741"/>
                </a:lnTo>
                <a:lnTo>
                  <a:pt x="181660" y="3823741"/>
                </a:lnTo>
                <a:lnTo>
                  <a:pt x="181660" y="3750513"/>
                </a:lnTo>
                <a:close/>
              </a:path>
              <a:path w="398779" h="6140450">
                <a:moveTo>
                  <a:pt x="181660" y="2426792"/>
                </a:moveTo>
                <a:lnTo>
                  <a:pt x="108432" y="2426792"/>
                </a:lnTo>
                <a:lnTo>
                  <a:pt x="108432" y="2500020"/>
                </a:lnTo>
                <a:lnTo>
                  <a:pt x="181660" y="2500020"/>
                </a:lnTo>
                <a:lnTo>
                  <a:pt x="181660" y="2426792"/>
                </a:lnTo>
                <a:close/>
              </a:path>
              <a:path w="398779" h="6140450">
                <a:moveTo>
                  <a:pt x="181660" y="2316492"/>
                </a:moveTo>
                <a:lnTo>
                  <a:pt x="108432" y="2316492"/>
                </a:lnTo>
                <a:lnTo>
                  <a:pt x="108432" y="2389721"/>
                </a:lnTo>
                <a:lnTo>
                  <a:pt x="181660" y="2389721"/>
                </a:lnTo>
                <a:lnTo>
                  <a:pt x="181660" y="2316492"/>
                </a:lnTo>
                <a:close/>
              </a:path>
              <a:path w="398779" h="6140450">
                <a:moveTo>
                  <a:pt x="181660" y="1985568"/>
                </a:moveTo>
                <a:lnTo>
                  <a:pt x="108432" y="1985568"/>
                </a:lnTo>
                <a:lnTo>
                  <a:pt x="108432" y="2058784"/>
                </a:lnTo>
                <a:lnTo>
                  <a:pt x="181660" y="2058784"/>
                </a:lnTo>
                <a:lnTo>
                  <a:pt x="181660" y="1985568"/>
                </a:lnTo>
                <a:close/>
              </a:path>
              <a:path w="398779" h="6140450">
                <a:moveTo>
                  <a:pt x="181660" y="1875256"/>
                </a:moveTo>
                <a:lnTo>
                  <a:pt x="108432" y="1875256"/>
                </a:lnTo>
                <a:lnTo>
                  <a:pt x="108432" y="1948484"/>
                </a:lnTo>
                <a:lnTo>
                  <a:pt x="181660" y="1948484"/>
                </a:lnTo>
                <a:lnTo>
                  <a:pt x="181660" y="1875256"/>
                </a:lnTo>
                <a:close/>
              </a:path>
              <a:path w="398779" h="6140450">
                <a:moveTo>
                  <a:pt x="181660" y="1764944"/>
                </a:moveTo>
                <a:lnTo>
                  <a:pt x="108432" y="1764944"/>
                </a:lnTo>
                <a:lnTo>
                  <a:pt x="108432" y="1838172"/>
                </a:lnTo>
                <a:lnTo>
                  <a:pt x="181660" y="1838172"/>
                </a:lnTo>
                <a:lnTo>
                  <a:pt x="181660" y="1764944"/>
                </a:lnTo>
                <a:close/>
              </a:path>
              <a:path w="398779" h="6140450">
                <a:moveTo>
                  <a:pt x="181660" y="1654619"/>
                </a:moveTo>
                <a:lnTo>
                  <a:pt x="108432" y="1654619"/>
                </a:lnTo>
                <a:lnTo>
                  <a:pt x="108432" y="1727860"/>
                </a:lnTo>
                <a:lnTo>
                  <a:pt x="181660" y="1727860"/>
                </a:lnTo>
                <a:lnTo>
                  <a:pt x="181660" y="1654619"/>
                </a:lnTo>
                <a:close/>
              </a:path>
              <a:path w="398779" h="6140450">
                <a:moveTo>
                  <a:pt x="181660" y="1434020"/>
                </a:moveTo>
                <a:lnTo>
                  <a:pt x="108432" y="1434020"/>
                </a:lnTo>
                <a:lnTo>
                  <a:pt x="108432" y="1507248"/>
                </a:lnTo>
                <a:lnTo>
                  <a:pt x="181660" y="1507248"/>
                </a:lnTo>
                <a:lnTo>
                  <a:pt x="181660" y="1434020"/>
                </a:lnTo>
                <a:close/>
              </a:path>
              <a:path w="398779" h="6140450">
                <a:moveTo>
                  <a:pt x="181660" y="1323708"/>
                </a:moveTo>
                <a:lnTo>
                  <a:pt x="108432" y="1323708"/>
                </a:lnTo>
                <a:lnTo>
                  <a:pt x="108432" y="1396923"/>
                </a:lnTo>
                <a:lnTo>
                  <a:pt x="181660" y="1396923"/>
                </a:lnTo>
                <a:lnTo>
                  <a:pt x="181660" y="1323708"/>
                </a:lnTo>
                <a:close/>
              </a:path>
              <a:path w="398779" h="6140450">
                <a:moveTo>
                  <a:pt x="181660" y="1213396"/>
                </a:moveTo>
                <a:lnTo>
                  <a:pt x="108432" y="1213396"/>
                </a:lnTo>
                <a:lnTo>
                  <a:pt x="108432" y="1286624"/>
                </a:lnTo>
                <a:lnTo>
                  <a:pt x="181660" y="1286624"/>
                </a:lnTo>
                <a:lnTo>
                  <a:pt x="181660" y="1213396"/>
                </a:lnTo>
                <a:close/>
              </a:path>
              <a:path w="398779" h="6140450">
                <a:moveTo>
                  <a:pt x="181660" y="1103096"/>
                </a:moveTo>
                <a:lnTo>
                  <a:pt x="108432" y="1103096"/>
                </a:lnTo>
                <a:lnTo>
                  <a:pt x="108432" y="1176312"/>
                </a:lnTo>
                <a:lnTo>
                  <a:pt x="181660" y="1176312"/>
                </a:lnTo>
                <a:lnTo>
                  <a:pt x="181660" y="1103096"/>
                </a:lnTo>
                <a:close/>
              </a:path>
              <a:path w="398779" h="6140450">
                <a:moveTo>
                  <a:pt x="181660" y="882472"/>
                </a:moveTo>
                <a:lnTo>
                  <a:pt x="108432" y="882472"/>
                </a:lnTo>
                <a:lnTo>
                  <a:pt x="108432" y="955687"/>
                </a:lnTo>
                <a:lnTo>
                  <a:pt x="181660" y="955687"/>
                </a:lnTo>
                <a:lnTo>
                  <a:pt x="181660" y="882472"/>
                </a:lnTo>
                <a:close/>
              </a:path>
              <a:path w="398779" h="6140450">
                <a:moveTo>
                  <a:pt x="181660" y="772160"/>
                </a:moveTo>
                <a:lnTo>
                  <a:pt x="108432" y="772160"/>
                </a:lnTo>
                <a:lnTo>
                  <a:pt x="108432" y="845388"/>
                </a:lnTo>
                <a:lnTo>
                  <a:pt x="181660" y="845388"/>
                </a:lnTo>
                <a:lnTo>
                  <a:pt x="181660" y="772160"/>
                </a:lnTo>
                <a:close/>
              </a:path>
              <a:path w="398779" h="6140450">
                <a:moveTo>
                  <a:pt x="181660" y="661847"/>
                </a:moveTo>
                <a:lnTo>
                  <a:pt x="108432" y="661847"/>
                </a:lnTo>
                <a:lnTo>
                  <a:pt x="108432" y="735076"/>
                </a:lnTo>
                <a:lnTo>
                  <a:pt x="181660" y="735076"/>
                </a:lnTo>
                <a:lnTo>
                  <a:pt x="181660" y="661847"/>
                </a:lnTo>
                <a:close/>
              </a:path>
              <a:path w="398779" h="6140450">
                <a:moveTo>
                  <a:pt x="181660" y="441236"/>
                </a:moveTo>
                <a:lnTo>
                  <a:pt x="108432" y="441236"/>
                </a:lnTo>
                <a:lnTo>
                  <a:pt x="108432" y="514464"/>
                </a:lnTo>
                <a:lnTo>
                  <a:pt x="181660" y="514464"/>
                </a:lnTo>
                <a:lnTo>
                  <a:pt x="181660" y="441236"/>
                </a:lnTo>
                <a:close/>
              </a:path>
              <a:path w="398779" h="6140450">
                <a:moveTo>
                  <a:pt x="181660" y="330923"/>
                </a:moveTo>
                <a:lnTo>
                  <a:pt x="108432" y="330923"/>
                </a:lnTo>
                <a:lnTo>
                  <a:pt x="108432" y="404152"/>
                </a:lnTo>
                <a:lnTo>
                  <a:pt x="181660" y="404152"/>
                </a:lnTo>
                <a:lnTo>
                  <a:pt x="181660" y="330923"/>
                </a:lnTo>
                <a:close/>
              </a:path>
              <a:path w="398779" h="6140450">
                <a:moveTo>
                  <a:pt x="181660" y="220611"/>
                </a:moveTo>
                <a:lnTo>
                  <a:pt x="108432" y="220611"/>
                </a:lnTo>
                <a:lnTo>
                  <a:pt x="108432" y="293839"/>
                </a:lnTo>
                <a:lnTo>
                  <a:pt x="181660" y="293839"/>
                </a:lnTo>
                <a:lnTo>
                  <a:pt x="181660" y="220611"/>
                </a:lnTo>
                <a:close/>
              </a:path>
              <a:path w="398779" h="6140450">
                <a:moveTo>
                  <a:pt x="181660" y="110299"/>
                </a:moveTo>
                <a:lnTo>
                  <a:pt x="108432" y="110299"/>
                </a:lnTo>
                <a:lnTo>
                  <a:pt x="108432" y="183527"/>
                </a:lnTo>
                <a:lnTo>
                  <a:pt x="181660" y="183527"/>
                </a:lnTo>
                <a:lnTo>
                  <a:pt x="181660" y="110299"/>
                </a:lnTo>
                <a:close/>
              </a:path>
              <a:path w="398779" h="6140450">
                <a:moveTo>
                  <a:pt x="181673" y="551535"/>
                </a:moveTo>
                <a:lnTo>
                  <a:pt x="108432" y="551535"/>
                </a:lnTo>
                <a:lnTo>
                  <a:pt x="108432" y="624763"/>
                </a:lnTo>
                <a:lnTo>
                  <a:pt x="181673" y="624763"/>
                </a:lnTo>
                <a:lnTo>
                  <a:pt x="181673" y="551535"/>
                </a:lnTo>
                <a:close/>
              </a:path>
              <a:path w="398779" h="6140450">
                <a:moveTo>
                  <a:pt x="290080" y="992771"/>
                </a:moveTo>
                <a:lnTo>
                  <a:pt x="216865" y="992771"/>
                </a:lnTo>
                <a:lnTo>
                  <a:pt x="216865" y="1065999"/>
                </a:lnTo>
                <a:lnTo>
                  <a:pt x="290080" y="1065999"/>
                </a:lnTo>
                <a:lnTo>
                  <a:pt x="290080" y="992771"/>
                </a:lnTo>
                <a:close/>
              </a:path>
              <a:path w="398779" h="6140450">
                <a:moveTo>
                  <a:pt x="290093" y="6066993"/>
                </a:moveTo>
                <a:lnTo>
                  <a:pt x="216865" y="6066993"/>
                </a:lnTo>
                <a:lnTo>
                  <a:pt x="216865" y="6140221"/>
                </a:lnTo>
                <a:lnTo>
                  <a:pt x="290093" y="6140221"/>
                </a:lnTo>
                <a:lnTo>
                  <a:pt x="290093" y="6066993"/>
                </a:lnTo>
                <a:close/>
              </a:path>
              <a:path w="398779" h="6140450">
                <a:moveTo>
                  <a:pt x="290093" y="5184533"/>
                </a:moveTo>
                <a:lnTo>
                  <a:pt x="216865" y="5184533"/>
                </a:lnTo>
                <a:lnTo>
                  <a:pt x="216865" y="5257749"/>
                </a:lnTo>
                <a:lnTo>
                  <a:pt x="290093" y="5257749"/>
                </a:lnTo>
                <a:lnTo>
                  <a:pt x="290093" y="5184533"/>
                </a:lnTo>
                <a:close/>
              </a:path>
              <a:path w="398779" h="6140450">
                <a:moveTo>
                  <a:pt x="290093" y="5074221"/>
                </a:moveTo>
                <a:lnTo>
                  <a:pt x="216865" y="5074221"/>
                </a:lnTo>
                <a:lnTo>
                  <a:pt x="216865" y="5147449"/>
                </a:lnTo>
                <a:lnTo>
                  <a:pt x="290093" y="5147449"/>
                </a:lnTo>
                <a:lnTo>
                  <a:pt x="290093" y="5074221"/>
                </a:lnTo>
                <a:close/>
              </a:path>
              <a:path w="398779" h="6140450">
                <a:moveTo>
                  <a:pt x="290093" y="4963922"/>
                </a:moveTo>
                <a:lnTo>
                  <a:pt x="216865" y="4963922"/>
                </a:lnTo>
                <a:lnTo>
                  <a:pt x="216865" y="5037125"/>
                </a:lnTo>
                <a:lnTo>
                  <a:pt x="290093" y="5037125"/>
                </a:lnTo>
                <a:lnTo>
                  <a:pt x="290093" y="4963922"/>
                </a:lnTo>
                <a:close/>
              </a:path>
              <a:path w="398779" h="6140450">
                <a:moveTo>
                  <a:pt x="290093" y="4853597"/>
                </a:moveTo>
                <a:lnTo>
                  <a:pt x="216865" y="4853597"/>
                </a:lnTo>
                <a:lnTo>
                  <a:pt x="216865" y="4926838"/>
                </a:lnTo>
                <a:lnTo>
                  <a:pt x="290093" y="4926838"/>
                </a:lnTo>
                <a:lnTo>
                  <a:pt x="290093" y="4853597"/>
                </a:lnTo>
                <a:close/>
              </a:path>
              <a:path w="398779" h="6140450">
                <a:moveTo>
                  <a:pt x="290093" y="4743285"/>
                </a:moveTo>
                <a:lnTo>
                  <a:pt x="216865" y="4743285"/>
                </a:lnTo>
                <a:lnTo>
                  <a:pt x="216865" y="4816513"/>
                </a:lnTo>
                <a:lnTo>
                  <a:pt x="290093" y="4816513"/>
                </a:lnTo>
                <a:lnTo>
                  <a:pt x="290093" y="4743285"/>
                </a:lnTo>
                <a:close/>
              </a:path>
              <a:path w="398779" h="6140450">
                <a:moveTo>
                  <a:pt x="290093" y="4632998"/>
                </a:moveTo>
                <a:lnTo>
                  <a:pt x="216865" y="4632998"/>
                </a:lnTo>
                <a:lnTo>
                  <a:pt x="216865" y="4706213"/>
                </a:lnTo>
                <a:lnTo>
                  <a:pt x="290093" y="4706213"/>
                </a:lnTo>
                <a:lnTo>
                  <a:pt x="290093" y="4632998"/>
                </a:lnTo>
                <a:close/>
              </a:path>
              <a:path w="398779" h="6140450">
                <a:moveTo>
                  <a:pt x="290093" y="4522673"/>
                </a:moveTo>
                <a:lnTo>
                  <a:pt x="216865" y="4522673"/>
                </a:lnTo>
                <a:lnTo>
                  <a:pt x="216865" y="4595901"/>
                </a:lnTo>
                <a:lnTo>
                  <a:pt x="290093" y="4595901"/>
                </a:lnTo>
                <a:lnTo>
                  <a:pt x="290093" y="4522673"/>
                </a:lnTo>
                <a:close/>
              </a:path>
              <a:path w="398779" h="6140450">
                <a:moveTo>
                  <a:pt x="290093" y="4412373"/>
                </a:moveTo>
                <a:lnTo>
                  <a:pt x="216865" y="4412373"/>
                </a:lnTo>
                <a:lnTo>
                  <a:pt x="216865" y="4485589"/>
                </a:lnTo>
                <a:lnTo>
                  <a:pt x="290093" y="4485589"/>
                </a:lnTo>
                <a:lnTo>
                  <a:pt x="290093" y="4412373"/>
                </a:lnTo>
                <a:close/>
              </a:path>
              <a:path w="398779" h="6140450">
                <a:moveTo>
                  <a:pt x="290093" y="4302049"/>
                </a:moveTo>
                <a:lnTo>
                  <a:pt x="216865" y="4302049"/>
                </a:lnTo>
                <a:lnTo>
                  <a:pt x="216865" y="4375277"/>
                </a:lnTo>
                <a:lnTo>
                  <a:pt x="290093" y="4375277"/>
                </a:lnTo>
                <a:lnTo>
                  <a:pt x="290093" y="4302049"/>
                </a:lnTo>
                <a:close/>
              </a:path>
              <a:path w="398779" h="6140450">
                <a:moveTo>
                  <a:pt x="290093" y="4191762"/>
                </a:moveTo>
                <a:lnTo>
                  <a:pt x="216865" y="4191762"/>
                </a:lnTo>
                <a:lnTo>
                  <a:pt x="216865" y="4264977"/>
                </a:lnTo>
                <a:lnTo>
                  <a:pt x="290093" y="4264977"/>
                </a:lnTo>
                <a:lnTo>
                  <a:pt x="290093" y="4191762"/>
                </a:lnTo>
                <a:close/>
              </a:path>
              <a:path w="398779" h="6140450">
                <a:moveTo>
                  <a:pt x="290093" y="4081437"/>
                </a:moveTo>
                <a:lnTo>
                  <a:pt x="216865" y="4081437"/>
                </a:lnTo>
                <a:lnTo>
                  <a:pt x="216865" y="4154665"/>
                </a:lnTo>
                <a:lnTo>
                  <a:pt x="290093" y="4154665"/>
                </a:lnTo>
                <a:lnTo>
                  <a:pt x="290093" y="4081437"/>
                </a:lnTo>
                <a:close/>
              </a:path>
              <a:path w="398779" h="6140450">
                <a:moveTo>
                  <a:pt x="290093" y="3971125"/>
                </a:moveTo>
                <a:lnTo>
                  <a:pt x="216865" y="3971125"/>
                </a:lnTo>
                <a:lnTo>
                  <a:pt x="216865" y="4044340"/>
                </a:lnTo>
                <a:lnTo>
                  <a:pt x="290093" y="4044340"/>
                </a:lnTo>
                <a:lnTo>
                  <a:pt x="290093" y="3971125"/>
                </a:lnTo>
                <a:close/>
              </a:path>
              <a:path w="398779" h="6140450">
                <a:moveTo>
                  <a:pt x="290093" y="3860825"/>
                </a:moveTo>
                <a:lnTo>
                  <a:pt x="216865" y="3860825"/>
                </a:lnTo>
                <a:lnTo>
                  <a:pt x="216865" y="3934053"/>
                </a:lnTo>
                <a:lnTo>
                  <a:pt x="290093" y="3934053"/>
                </a:lnTo>
                <a:lnTo>
                  <a:pt x="290093" y="3860825"/>
                </a:lnTo>
                <a:close/>
              </a:path>
              <a:path w="398779" h="6140450">
                <a:moveTo>
                  <a:pt x="290093" y="2316492"/>
                </a:moveTo>
                <a:lnTo>
                  <a:pt x="216865" y="2316492"/>
                </a:lnTo>
                <a:lnTo>
                  <a:pt x="216865" y="2389721"/>
                </a:lnTo>
                <a:lnTo>
                  <a:pt x="290093" y="2389721"/>
                </a:lnTo>
                <a:lnTo>
                  <a:pt x="290093" y="2316492"/>
                </a:lnTo>
                <a:close/>
              </a:path>
              <a:path w="398779" h="6140450">
                <a:moveTo>
                  <a:pt x="290093" y="2206180"/>
                </a:moveTo>
                <a:lnTo>
                  <a:pt x="216865" y="2206180"/>
                </a:lnTo>
                <a:lnTo>
                  <a:pt x="216865" y="2279408"/>
                </a:lnTo>
                <a:lnTo>
                  <a:pt x="290093" y="2279408"/>
                </a:lnTo>
                <a:lnTo>
                  <a:pt x="290093" y="2206180"/>
                </a:lnTo>
                <a:close/>
              </a:path>
              <a:path w="398779" h="6140450">
                <a:moveTo>
                  <a:pt x="290093" y="1985568"/>
                </a:moveTo>
                <a:lnTo>
                  <a:pt x="216865" y="1985568"/>
                </a:lnTo>
                <a:lnTo>
                  <a:pt x="216865" y="2058784"/>
                </a:lnTo>
                <a:lnTo>
                  <a:pt x="290093" y="2058784"/>
                </a:lnTo>
                <a:lnTo>
                  <a:pt x="290093" y="1985568"/>
                </a:lnTo>
                <a:close/>
              </a:path>
              <a:path w="398779" h="6140450">
                <a:moveTo>
                  <a:pt x="290093" y="1875256"/>
                </a:moveTo>
                <a:lnTo>
                  <a:pt x="216865" y="1875256"/>
                </a:lnTo>
                <a:lnTo>
                  <a:pt x="216865" y="1948484"/>
                </a:lnTo>
                <a:lnTo>
                  <a:pt x="290093" y="1948484"/>
                </a:lnTo>
                <a:lnTo>
                  <a:pt x="290093" y="1875256"/>
                </a:lnTo>
                <a:close/>
              </a:path>
              <a:path w="398779" h="6140450">
                <a:moveTo>
                  <a:pt x="290093" y="1764944"/>
                </a:moveTo>
                <a:lnTo>
                  <a:pt x="216865" y="1764944"/>
                </a:lnTo>
                <a:lnTo>
                  <a:pt x="216865" y="1838172"/>
                </a:lnTo>
                <a:lnTo>
                  <a:pt x="290093" y="1838172"/>
                </a:lnTo>
                <a:lnTo>
                  <a:pt x="290093" y="1764944"/>
                </a:lnTo>
                <a:close/>
              </a:path>
              <a:path w="398779" h="6140450">
                <a:moveTo>
                  <a:pt x="290093" y="1654619"/>
                </a:moveTo>
                <a:lnTo>
                  <a:pt x="216865" y="1654619"/>
                </a:lnTo>
                <a:lnTo>
                  <a:pt x="216865" y="1727860"/>
                </a:lnTo>
                <a:lnTo>
                  <a:pt x="290093" y="1727860"/>
                </a:lnTo>
                <a:lnTo>
                  <a:pt x="290093" y="1654619"/>
                </a:lnTo>
                <a:close/>
              </a:path>
              <a:path w="398779" h="6140450">
                <a:moveTo>
                  <a:pt x="290093" y="1544332"/>
                </a:moveTo>
                <a:lnTo>
                  <a:pt x="216865" y="1544332"/>
                </a:lnTo>
                <a:lnTo>
                  <a:pt x="216865" y="1617548"/>
                </a:lnTo>
                <a:lnTo>
                  <a:pt x="290093" y="1617548"/>
                </a:lnTo>
                <a:lnTo>
                  <a:pt x="290093" y="1544332"/>
                </a:lnTo>
                <a:close/>
              </a:path>
              <a:path w="398779" h="6140450">
                <a:moveTo>
                  <a:pt x="290093" y="1434020"/>
                </a:moveTo>
                <a:lnTo>
                  <a:pt x="216865" y="1434020"/>
                </a:lnTo>
                <a:lnTo>
                  <a:pt x="216865" y="1507248"/>
                </a:lnTo>
                <a:lnTo>
                  <a:pt x="290093" y="1507248"/>
                </a:lnTo>
                <a:lnTo>
                  <a:pt x="290093" y="1434020"/>
                </a:lnTo>
                <a:close/>
              </a:path>
              <a:path w="398779" h="6140450">
                <a:moveTo>
                  <a:pt x="290093" y="1323708"/>
                </a:moveTo>
                <a:lnTo>
                  <a:pt x="216865" y="1323708"/>
                </a:lnTo>
                <a:lnTo>
                  <a:pt x="216865" y="1396923"/>
                </a:lnTo>
                <a:lnTo>
                  <a:pt x="290093" y="1396923"/>
                </a:lnTo>
                <a:lnTo>
                  <a:pt x="290093" y="1323708"/>
                </a:lnTo>
                <a:close/>
              </a:path>
              <a:path w="398779" h="6140450">
                <a:moveTo>
                  <a:pt x="290093" y="1213396"/>
                </a:moveTo>
                <a:lnTo>
                  <a:pt x="216865" y="1213396"/>
                </a:lnTo>
                <a:lnTo>
                  <a:pt x="216865" y="1286624"/>
                </a:lnTo>
                <a:lnTo>
                  <a:pt x="290093" y="1286624"/>
                </a:lnTo>
                <a:lnTo>
                  <a:pt x="290093" y="1213396"/>
                </a:lnTo>
                <a:close/>
              </a:path>
              <a:path w="398779" h="6140450">
                <a:moveTo>
                  <a:pt x="290093" y="1103096"/>
                </a:moveTo>
                <a:lnTo>
                  <a:pt x="216865" y="1103096"/>
                </a:lnTo>
                <a:lnTo>
                  <a:pt x="216865" y="1176312"/>
                </a:lnTo>
                <a:lnTo>
                  <a:pt x="290093" y="1176312"/>
                </a:lnTo>
                <a:lnTo>
                  <a:pt x="290093" y="1103096"/>
                </a:lnTo>
                <a:close/>
              </a:path>
              <a:path w="398779" h="6140450">
                <a:moveTo>
                  <a:pt x="290093" y="441236"/>
                </a:moveTo>
                <a:lnTo>
                  <a:pt x="216865" y="441236"/>
                </a:lnTo>
                <a:lnTo>
                  <a:pt x="216865" y="514464"/>
                </a:lnTo>
                <a:lnTo>
                  <a:pt x="290093" y="514464"/>
                </a:lnTo>
                <a:lnTo>
                  <a:pt x="290093" y="441236"/>
                </a:lnTo>
                <a:close/>
              </a:path>
              <a:path w="398779" h="6140450">
                <a:moveTo>
                  <a:pt x="290093" y="330923"/>
                </a:moveTo>
                <a:lnTo>
                  <a:pt x="216865" y="330923"/>
                </a:lnTo>
                <a:lnTo>
                  <a:pt x="216865" y="404152"/>
                </a:lnTo>
                <a:lnTo>
                  <a:pt x="290093" y="404152"/>
                </a:lnTo>
                <a:lnTo>
                  <a:pt x="290093" y="330923"/>
                </a:lnTo>
                <a:close/>
              </a:path>
              <a:path w="398779" h="6140450">
                <a:moveTo>
                  <a:pt x="290093" y="220611"/>
                </a:moveTo>
                <a:lnTo>
                  <a:pt x="216877" y="220611"/>
                </a:lnTo>
                <a:lnTo>
                  <a:pt x="216877" y="293839"/>
                </a:lnTo>
                <a:lnTo>
                  <a:pt x="290093" y="293839"/>
                </a:lnTo>
                <a:lnTo>
                  <a:pt x="290093" y="220611"/>
                </a:lnTo>
                <a:close/>
              </a:path>
              <a:path w="398779" h="6140450">
                <a:moveTo>
                  <a:pt x="290093" y="110299"/>
                </a:moveTo>
                <a:lnTo>
                  <a:pt x="216852" y="110299"/>
                </a:lnTo>
                <a:lnTo>
                  <a:pt x="216852" y="183527"/>
                </a:lnTo>
                <a:lnTo>
                  <a:pt x="290093" y="183527"/>
                </a:lnTo>
                <a:lnTo>
                  <a:pt x="290093" y="110299"/>
                </a:lnTo>
                <a:close/>
              </a:path>
              <a:path w="398779" h="6140450">
                <a:moveTo>
                  <a:pt x="290093" y="0"/>
                </a:moveTo>
                <a:lnTo>
                  <a:pt x="216865" y="0"/>
                </a:lnTo>
                <a:lnTo>
                  <a:pt x="216865" y="73215"/>
                </a:lnTo>
                <a:lnTo>
                  <a:pt x="290093" y="73215"/>
                </a:lnTo>
                <a:lnTo>
                  <a:pt x="290093" y="0"/>
                </a:lnTo>
                <a:close/>
              </a:path>
              <a:path w="398779" h="6140450">
                <a:moveTo>
                  <a:pt x="398538" y="0"/>
                </a:moveTo>
                <a:lnTo>
                  <a:pt x="325310" y="0"/>
                </a:lnTo>
                <a:lnTo>
                  <a:pt x="325310" y="73215"/>
                </a:lnTo>
                <a:lnTo>
                  <a:pt x="398538" y="73215"/>
                </a:lnTo>
                <a:lnTo>
                  <a:pt x="398538" y="0"/>
                </a:lnTo>
                <a:close/>
              </a:path>
            </a:pathLst>
          </a:custGeom>
          <a:solidFill>
            <a:srgbClr val="BCBEC0">
              <a:alpha val="19999"/>
            </a:srgbClr>
          </a:solidFill>
        </p:spPr>
        <p:txBody>
          <a:bodyPr wrap="square" lIns="0" tIns="0" rIns="0" bIns="0" rtlCol="0"/>
          <a:lstStyle/>
          <a:p>
            <a:endParaRPr/>
          </a:p>
        </p:txBody>
      </p:sp>
      <p:sp>
        <p:nvSpPr>
          <p:cNvPr id="28" name="bg object 28"/>
          <p:cNvSpPr/>
          <p:nvPr/>
        </p:nvSpPr>
        <p:spPr>
          <a:xfrm>
            <a:off x="5312473" y="1224889"/>
            <a:ext cx="507365" cy="5920105"/>
          </a:xfrm>
          <a:custGeom>
            <a:avLst/>
            <a:gdLst/>
            <a:ahLst/>
            <a:cxnLst/>
            <a:rect l="l" t="t" r="r" b="b"/>
            <a:pathLst>
              <a:path w="507364" h="5920105">
                <a:moveTo>
                  <a:pt x="73228" y="5846381"/>
                </a:moveTo>
                <a:lnTo>
                  <a:pt x="0" y="5846381"/>
                </a:lnTo>
                <a:lnTo>
                  <a:pt x="0" y="5919622"/>
                </a:lnTo>
                <a:lnTo>
                  <a:pt x="73228" y="5919622"/>
                </a:lnTo>
                <a:lnTo>
                  <a:pt x="73228" y="5846381"/>
                </a:lnTo>
                <a:close/>
              </a:path>
              <a:path w="507364" h="5920105">
                <a:moveTo>
                  <a:pt x="73228" y="5074221"/>
                </a:moveTo>
                <a:lnTo>
                  <a:pt x="0" y="5074221"/>
                </a:lnTo>
                <a:lnTo>
                  <a:pt x="0" y="5147449"/>
                </a:lnTo>
                <a:lnTo>
                  <a:pt x="73228" y="5147449"/>
                </a:lnTo>
                <a:lnTo>
                  <a:pt x="73228" y="5074221"/>
                </a:lnTo>
                <a:close/>
              </a:path>
              <a:path w="507364" h="5920105">
                <a:moveTo>
                  <a:pt x="73228" y="4963922"/>
                </a:moveTo>
                <a:lnTo>
                  <a:pt x="0" y="4963922"/>
                </a:lnTo>
                <a:lnTo>
                  <a:pt x="0" y="5037125"/>
                </a:lnTo>
                <a:lnTo>
                  <a:pt x="73228" y="5037125"/>
                </a:lnTo>
                <a:lnTo>
                  <a:pt x="73228" y="4963922"/>
                </a:lnTo>
                <a:close/>
              </a:path>
              <a:path w="507364" h="5920105">
                <a:moveTo>
                  <a:pt x="73228" y="4853597"/>
                </a:moveTo>
                <a:lnTo>
                  <a:pt x="0" y="4853597"/>
                </a:lnTo>
                <a:lnTo>
                  <a:pt x="0" y="4926838"/>
                </a:lnTo>
                <a:lnTo>
                  <a:pt x="73228" y="4926838"/>
                </a:lnTo>
                <a:lnTo>
                  <a:pt x="73228" y="4853597"/>
                </a:lnTo>
                <a:close/>
              </a:path>
              <a:path w="507364" h="5920105">
                <a:moveTo>
                  <a:pt x="73228" y="4743285"/>
                </a:moveTo>
                <a:lnTo>
                  <a:pt x="0" y="4743285"/>
                </a:lnTo>
                <a:lnTo>
                  <a:pt x="0" y="4816513"/>
                </a:lnTo>
                <a:lnTo>
                  <a:pt x="73228" y="4816513"/>
                </a:lnTo>
                <a:lnTo>
                  <a:pt x="73228" y="4743285"/>
                </a:lnTo>
                <a:close/>
              </a:path>
              <a:path w="507364" h="5920105">
                <a:moveTo>
                  <a:pt x="73228" y="4632998"/>
                </a:moveTo>
                <a:lnTo>
                  <a:pt x="0" y="4632998"/>
                </a:lnTo>
                <a:lnTo>
                  <a:pt x="0" y="4706213"/>
                </a:lnTo>
                <a:lnTo>
                  <a:pt x="73228" y="4706213"/>
                </a:lnTo>
                <a:lnTo>
                  <a:pt x="73228" y="4632998"/>
                </a:lnTo>
                <a:close/>
              </a:path>
              <a:path w="507364" h="5920105">
                <a:moveTo>
                  <a:pt x="73228" y="4522673"/>
                </a:moveTo>
                <a:lnTo>
                  <a:pt x="0" y="4522673"/>
                </a:lnTo>
                <a:lnTo>
                  <a:pt x="0" y="4595901"/>
                </a:lnTo>
                <a:lnTo>
                  <a:pt x="73228" y="4595901"/>
                </a:lnTo>
                <a:lnTo>
                  <a:pt x="73228" y="4522673"/>
                </a:lnTo>
                <a:close/>
              </a:path>
              <a:path w="507364" h="5920105">
                <a:moveTo>
                  <a:pt x="73228" y="4412373"/>
                </a:moveTo>
                <a:lnTo>
                  <a:pt x="0" y="4412373"/>
                </a:lnTo>
                <a:lnTo>
                  <a:pt x="0" y="4485589"/>
                </a:lnTo>
                <a:lnTo>
                  <a:pt x="73228" y="4485589"/>
                </a:lnTo>
                <a:lnTo>
                  <a:pt x="73228" y="4412373"/>
                </a:lnTo>
                <a:close/>
              </a:path>
              <a:path w="507364" h="5920105">
                <a:moveTo>
                  <a:pt x="73228" y="4302049"/>
                </a:moveTo>
                <a:lnTo>
                  <a:pt x="0" y="4302049"/>
                </a:lnTo>
                <a:lnTo>
                  <a:pt x="0" y="4375277"/>
                </a:lnTo>
                <a:lnTo>
                  <a:pt x="73228" y="4375277"/>
                </a:lnTo>
                <a:lnTo>
                  <a:pt x="73228" y="4302049"/>
                </a:lnTo>
                <a:close/>
              </a:path>
              <a:path w="507364" h="5920105">
                <a:moveTo>
                  <a:pt x="73228" y="4191762"/>
                </a:moveTo>
                <a:lnTo>
                  <a:pt x="0" y="4191762"/>
                </a:lnTo>
                <a:lnTo>
                  <a:pt x="0" y="4264977"/>
                </a:lnTo>
                <a:lnTo>
                  <a:pt x="73228" y="4264977"/>
                </a:lnTo>
                <a:lnTo>
                  <a:pt x="73228" y="4191762"/>
                </a:lnTo>
                <a:close/>
              </a:path>
              <a:path w="507364" h="5920105">
                <a:moveTo>
                  <a:pt x="73228" y="4081437"/>
                </a:moveTo>
                <a:lnTo>
                  <a:pt x="0" y="4081437"/>
                </a:lnTo>
                <a:lnTo>
                  <a:pt x="0" y="4154665"/>
                </a:lnTo>
                <a:lnTo>
                  <a:pt x="73228" y="4154665"/>
                </a:lnTo>
                <a:lnTo>
                  <a:pt x="73228" y="4081437"/>
                </a:lnTo>
                <a:close/>
              </a:path>
              <a:path w="507364" h="5920105">
                <a:moveTo>
                  <a:pt x="73228" y="3971125"/>
                </a:moveTo>
                <a:lnTo>
                  <a:pt x="0" y="3971125"/>
                </a:lnTo>
                <a:lnTo>
                  <a:pt x="0" y="4044340"/>
                </a:lnTo>
                <a:lnTo>
                  <a:pt x="73228" y="4044340"/>
                </a:lnTo>
                <a:lnTo>
                  <a:pt x="73228" y="3971125"/>
                </a:lnTo>
                <a:close/>
              </a:path>
              <a:path w="507364" h="5920105">
                <a:moveTo>
                  <a:pt x="73228" y="3860825"/>
                </a:moveTo>
                <a:lnTo>
                  <a:pt x="0" y="3860825"/>
                </a:lnTo>
                <a:lnTo>
                  <a:pt x="0" y="3934053"/>
                </a:lnTo>
                <a:lnTo>
                  <a:pt x="73228" y="3934053"/>
                </a:lnTo>
                <a:lnTo>
                  <a:pt x="73228" y="3860825"/>
                </a:lnTo>
                <a:close/>
              </a:path>
              <a:path w="507364" h="5920105">
                <a:moveTo>
                  <a:pt x="73228" y="2206180"/>
                </a:moveTo>
                <a:lnTo>
                  <a:pt x="0" y="2206180"/>
                </a:lnTo>
                <a:lnTo>
                  <a:pt x="0" y="2279408"/>
                </a:lnTo>
                <a:lnTo>
                  <a:pt x="73228" y="2279408"/>
                </a:lnTo>
                <a:lnTo>
                  <a:pt x="73228" y="2206180"/>
                </a:lnTo>
                <a:close/>
              </a:path>
              <a:path w="507364" h="5920105">
                <a:moveTo>
                  <a:pt x="73228" y="1985568"/>
                </a:moveTo>
                <a:lnTo>
                  <a:pt x="0" y="1985568"/>
                </a:lnTo>
                <a:lnTo>
                  <a:pt x="0" y="2058784"/>
                </a:lnTo>
                <a:lnTo>
                  <a:pt x="73228" y="2058784"/>
                </a:lnTo>
                <a:lnTo>
                  <a:pt x="73228" y="1985568"/>
                </a:lnTo>
                <a:close/>
              </a:path>
              <a:path w="507364" h="5920105">
                <a:moveTo>
                  <a:pt x="73228" y="1434020"/>
                </a:moveTo>
                <a:lnTo>
                  <a:pt x="0" y="1434020"/>
                </a:lnTo>
                <a:lnTo>
                  <a:pt x="0" y="1507248"/>
                </a:lnTo>
                <a:lnTo>
                  <a:pt x="73228" y="1507248"/>
                </a:lnTo>
                <a:lnTo>
                  <a:pt x="73228" y="1434020"/>
                </a:lnTo>
                <a:close/>
              </a:path>
              <a:path w="507364" h="5920105">
                <a:moveTo>
                  <a:pt x="73228" y="1323708"/>
                </a:moveTo>
                <a:lnTo>
                  <a:pt x="0" y="1323708"/>
                </a:lnTo>
                <a:lnTo>
                  <a:pt x="0" y="1396923"/>
                </a:lnTo>
                <a:lnTo>
                  <a:pt x="73228" y="1396923"/>
                </a:lnTo>
                <a:lnTo>
                  <a:pt x="73228" y="1323708"/>
                </a:lnTo>
                <a:close/>
              </a:path>
              <a:path w="507364" h="5920105">
                <a:moveTo>
                  <a:pt x="73228" y="1213396"/>
                </a:moveTo>
                <a:lnTo>
                  <a:pt x="0" y="1213396"/>
                </a:lnTo>
                <a:lnTo>
                  <a:pt x="0" y="1286624"/>
                </a:lnTo>
                <a:lnTo>
                  <a:pt x="73228" y="1286624"/>
                </a:lnTo>
                <a:lnTo>
                  <a:pt x="73228" y="1213396"/>
                </a:lnTo>
                <a:close/>
              </a:path>
              <a:path w="507364" h="5920105">
                <a:moveTo>
                  <a:pt x="73228" y="1103096"/>
                </a:moveTo>
                <a:lnTo>
                  <a:pt x="0" y="1103096"/>
                </a:lnTo>
                <a:lnTo>
                  <a:pt x="0" y="1176312"/>
                </a:lnTo>
                <a:lnTo>
                  <a:pt x="73228" y="1176312"/>
                </a:lnTo>
                <a:lnTo>
                  <a:pt x="73228" y="1103096"/>
                </a:lnTo>
                <a:close/>
              </a:path>
              <a:path w="507364" h="5920105">
                <a:moveTo>
                  <a:pt x="73228" y="330923"/>
                </a:moveTo>
                <a:lnTo>
                  <a:pt x="0" y="330923"/>
                </a:lnTo>
                <a:lnTo>
                  <a:pt x="0" y="404152"/>
                </a:lnTo>
                <a:lnTo>
                  <a:pt x="73228" y="404152"/>
                </a:lnTo>
                <a:lnTo>
                  <a:pt x="73228" y="330923"/>
                </a:lnTo>
                <a:close/>
              </a:path>
              <a:path w="507364" h="5920105">
                <a:moveTo>
                  <a:pt x="73228" y="220611"/>
                </a:moveTo>
                <a:lnTo>
                  <a:pt x="0" y="220611"/>
                </a:lnTo>
                <a:lnTo>
                  <a:pt x="0" y="293839"/>
                </a:lnTo>
                <a:lnTo>
                  <a:pt x="73228" y="293839"/>
                </a:lnTo>
                <a:lnTo>
                  <a:pt x="73228" y="220611"/>
                </a:lnTo>
                <a:close/>
              </a:path>
              <a:path w="507364" h="5920105">
                <a:moveTo>
                  <a:pt x="73228" y="110299"/>
                </a:moveTo>
                <a:lnTo>
                  <a:pt x="0" y="110299"/>
                </a:lnTo>
                <a:lnTo>
                  <a:pt x="0" y="183527"/>
                </a:lnTo>
                <a:lnTo>
                  <a:pt x="73228" y="183527"/>
                </a:lnTo>
                <a:lnTo>
                  <a:pt x="73228" y="110299"/>
                </a:lnTo>
                <a:close/>
              </a:path>
              <a:path w="507364" h="5920105">
                <a:moveTo>
                  <a:pt x="73228" y="0"/>
                </a:moveTo>
                <a:lnTo>
                  <a:pt x="0" y="0"/>
                </a:lnTo>
                <a:lnTo>
                  <a:pt x="0" y="73215"/>
                </a:lnTo>
                <a:lnTo>
                  <a:pt x="73228" y="73215"/>
                </a:lnTo>
                <a:lnTo>
                  <a:pt x="73228" y="0"/>
                </a:lnTo>
                <a:close/>
              </a:path>
              <a:path w="507364" h="5920105">
                <a:moveTo>
                  <a:pt x="181660" y="4963922"/>
                </a:moveTo>
                <a:lnTo>
                  <a:pt x="108419" y="4963922"/>
                </a:lnTo>
                <a:lnTo>
                  <a:pt x="108419" y="5037125"/>
                </a:lnTo>
                <a:lnTo>
                  <a:pt x="181660" y="5037125"/>
                </a:lnTo>
                <a:lnTo>
                  <a:pt x="181660" y="4963922"/>
                </a:lnTo>
                <a:close/>
              </a:path>
              <a:path w="507364" h="5920105">
                <a:moveTo>
                  <a:pt x="181660" y="4853597"/>
                </a:moveTo>
                <a:lnTo>
                  <a:pt x="108419" y="4853597"/>
                </a:lnTo>
                <a:lnTo>
                  <a:pt x="108419" y="4926838"/>
                </a:lnTo>
                <a:lnTo>
                  <a:pt x="181660" y="4926838"/>
                </a:lnTo>
                <a:lnTo>
                  <a:pt x="181660" y="4853597"/>
                </a:lnTo>
                <a:close/>
              </a:path>
              <a:path w="507364" h="5920105">
                <a:moveTo>
                  <a:pt x="181660" y="4743285"/>
                </a:moveTo>
                <a:lnTo>
                  <a:pt x="108419" y="4743285"/>
                </a:lnTo>
                <a:lnTo>
                  <a:pt x="108419" y="4816513"/>
                </a:lnTo>
                <a:lnTo>
                  <a:pt x="181660" y="4816513"/>
                </a:lnTo>
                <a:lnTo>
                  <a:pt x="181660" y="4743285"/>
                </a:lnTo>
                <a:close/>
              </a:path>
              <a:path w="507364" h="5920105">
                <a:moveTo>
                  <a:pt x="181660" y="4632998"/>
                </a:moveTo>
                <a:lnTo>
                  <a:pt x="108419" y="4632998"/>
                </a:lnTo>
                <a:lnTo>
                  <a:pt x="108419" y="4706213"/>
                </a:lnTo>
                <a:lnTo>
                  <a:pt x="181660" y="4706213"/>
                </a:lnTo>
                <a:lnTo>
                  <a:pt x="181660" y="4632998"/>
                </a:lnTo>
                <a:close/>
              </a:path>
              <a:path w="507364" h="5920105">
                <a:moveTo>
                  <a:pt x="181660" y="4522673"/>
                </a:moveTo>
                <a:lnTo>
                  <a:pt x="108419" y="4522673"/>
                </a:lnTo>
                <a:lnTo>
                  <a:pt x="108419" y="4595901"/>
                </a:lnTo>
                <a:lnTo>
                  <a:pt x="181660" y="4595901"/>
                </a:lnTo>
                <a:lnTo>
                  <a:pt x="181660" y="4522673"/>
                </a:lnTo>
                <a:close/>
              </a:path>
              <a:path w="507364" h="5920105">
                <a:moveTo>
                  <a:pt x="181660" y="4412373"/>
                </a:moveTo>
                <a:lnTo>
                  <a:pt x="108419" y="4412373"/>
                </a:lnTo>
                <a:lnTo>
                  <a:pt x="108419" y="4485589"/>
                </a:lnTo>
                <a:lnTo>
                  <a:pt x="181660" y="4485589"/>
                </a:lnTo>
                <a:lnTo>
                  <a:pt x="181660" y="4412373"/>
                </a:lnTo>
                <a:close/>
              </a:path>
              <a:path w="507364" h="5920105">
                <a:moveTo>
                  <a:pt x="181660" y="4302049"/>
                </a:moveTo>
                <a:lnTo>
                  <a:pt x="108419" y="4302049"/>
                </a:lnTo>
                <a:lnTo>
                  <a:pt x="108419" y="4375277"/>
                </a:lnTo>
                <a:lnTo>
                  <a:pt x="181660" y="4375277"/>
                </a:lnTo>
                <a:lnTo>
                  <a:pt x="181660" y="4302049"/>
                </a:lnTo>
                <a:close/>
              </a:path>
              <a:path w="507364" h="5920105">
                <a:moveTo>
                  <a:pt x="181660" y="4191762"/>
                </a:moveTo>
                <a:lnTo>
                  <a:pt x="108419" y="4191762"/>
                </a:lnTo>
                <a:lnTo>
                  <a:pt x="108419" y="4264977"/>
                </a:lnTo>
                <a:lnTo>
                  <a:pt x="181660" y="4264977"/>
                </a:lnTo>
                <a:lnTo>
                  <a:pt x="181660" y="4191762"/>
                </a:lnTo>
                <a:close/>
              </a:path>
              <a:path w="507364" h="5920105">
                <a:moveTo>
                  <a:pt x="181660" y="4081437"/>
                </a:moveTo>
                <a:lnTo>
                  <a:pt x="108419" y="4081437"/>
                </a:lnTo>
                <a:lnTo>
                  <a:pt x="108419" y="4154665"/>
                </a:lnTo>
                <a:lnTo>
                  <a:pt x="181660" y="4154665"/>
                </a:lnTo>
                <a:lnTo>
                  <a:pt x="181660" y="4081437"/>
                </a:lnTo>
                <a:close/>
              </a:path>
              <a:path w="507364" h="5920105">
                <a:moveTo>
                  <a:pt x="181660" y="3971125"/>
                </a:moveTo>
                <a:lnTo>
                  <a:pt x="108419" y="3971125"/>
                </a:lnTo>
                <a:lnTo>
                  <a:pt x="108419" y="4044340"/>
                </a:lnTo>
                <a:lnTo>
                  <a:pt x="181660" y="4044340"/>
                </a:lnTo>
                <a:lnTo>
                  <a:pt x="181660" y="3971125"/>
                </a:lnTo>
                <a:close/>
              </a:path>
              <a:path w="507364" h="5920105">
                <a:moveTo>
                  <a:pt x="181660" y="330923"/>
                </a:moveTo>
                <a:lnTo>
                  <a:pt x="108419" y="330923"/>
                </a:lnTo>
                <a:lnTo>
                  <a:pt x="108419" y="404152"/>
                </a:lnTo>
                <a:lnTo>
                  <a:pt x="181660" y="404152"/>
                </a:lnTo>
                <a:lnTo>
                  <a:pt x="181660" y="330923"/>
                </a:lnTo>
                <a:close/>
              </a:path>
              <a:path w="507364" h="5920105">
                <a:moveTo>
                  <a:pt x="181660" y="220611"/>
                </a:moveTo>
                <a:lnTo>
                  <a:pt x="108445" y="220611"/>
                </a:lnTo>
                <a:lnTo>
                  <a:pt x="108445" y="293839"/>
                </a:lnTo>
                <a:lnTo>
                  <a:pt x="181660" y="293839"/>
                </a:lnTo>
                <a:lnTo>
                  <a:pt x="181660" y="220611"/>
                </a:lnTo>
                <a:close/>
              </a:path>
              <a:path w="507364" h="5920105">
                <a:moveTo>
                  <a:pt x="181660" y="110299"/>
                </a:moveTo>
                <a:lnTo>
                  <a:pt x="108419" y="110299"/>
                </a:lnTo>
                <a:lnTo>
                  <a:pt x="108419" y="183527"/>
                </a:lnTo>
                <a:lnTo>
                  <a:pt x="181660" y="183527"/>
                </a:lnTo>
                <a:lnTo>
                  <a:pt x="181660" y="110299"/>
                </a:lnTo>
                <a:close/>
              </a:path>
              <a:path w="507364" h="5920105">
                <a:moveTo>
                  <a:pt x="181660" y="0"/>
                </a:moveTo>
                <a:lnTo>
                  <a:pt x="108419" y="0"/>
                </a:lnTo>
                <a:lnTo>
                  <a:pt x="108419" y="73215"/>
                </a:lnTo>
                <a:lnTo>
                  <a:pt x="181660" y="73215"/>
                </a:lnTo>
                <a:lnTo>
                  <a:pt x="181660" y="0"/>
                </a:lnTo>
                <a:close/>
              </a:path>
              <a:path w="507364" h="5920105">
                <a:moveTo>
                  <a:pt x="181673" y="551535"/>
                </a:moveTo>
                <a:lnTo>
                  <a:pt x="108419" y="551535"/>
                </a:lnTo>
                <a:lnTo>
                  <a:pt x="108419" y="624763"/>
                </a:lnTo>
                <a:lnTo>
                  <a:pt x="181673" y="624763"/>
                </a:lnTo>
                <a:lnTo>
                  <a:pt x="181673" y="551535"/>
                </a:lnTo>
                <a:close/>
              </a:path>
              <a:path w="507364" h="5920105">
                <a:moveTo>
                  <a:pt x="290093" y="4743285"/>
                </a:moveTo>
                <a:lnTo>
                  <a:pt x="216877" y="4743285"/>
                </a:lnTo>
                <a:lnTo>
                  <a:pt x="216877" y="4816513"/>
                </a:lnTo>
                <a:lnTo>
                  <a:pt x="290093" y="4816513"/>
                </a:lnTo>
                <a:lnTo>
                  <a:pt x="290093" y="4743285"/>
                </a:lnTo>
                <a:close/>
              </a:path>
              <a:path w="507364" h="5920105">
                <a:moveTo>
                  <a:pt x="290093" y="4632998"/>
                </a:moveTo>
                <a:lnTo>
                  <a:pt x="216877" y="4632998"/>
                </a:lnTo>
                <a:lnTo>
                  <a:pt x="216877" y="4706213"/>
                </a:lnTo>
                <a:lnTo>
                  <a:pt x="290093" y="4706213"/>
                </a:lnTo>
                <a:lnTo>
                  <a:pt x="290093" y="4632998"/>
                </a:lnTo>
                <a:close/>
              </a:path>
              <a:path w="507364" h="5920105">
                <a:moveTo>
                  <a:pt x="290093" y="4522673"/>
                </a:moveTo>
                <a:lnTo>
                  <a:pt x="216877" y="4522673"/>
                </a:lnTo>
                <a:lnTo>
                  <a:pt x="216877" y="4595901"/>
                </a:lnTo>
                <a:lnTo>
                  <a:pt x="290093" y="4595901"/>
                </a:lnTo>
                <a:lnTo>
                  <a:pt x="290093" y="4522673"/>
                </a:lnTo>
                <a:close/>
              </a:path>
              <a:path w="507364" h="5920105">
                <a:moveTo>
                  <a:pt x="290093" y="4412373"/>
                </a:moveTo>
                <a:lnTo>
                  <a:pt x="216877" y="4412373"/>
                </a:lnTo>
                <a:lnTo>
                  <a:pt x="216877" y="4485589"/>
                </a:lnTo>
                <a:lnTo>
                  <a:pt x="290093" y="4485589"/>
                </a:lnTo>
                <a:lnTo>
                  <a:pt x="290093" y="4412373"/>
                </a:lnTo>
                <a:close/>
              </a:path>
              <a:path w="507364" h="5920105">
                <a:moveTo>
                  <a:pt x="290093" y="4302049"/>
                </a:moveTo>
                <a:lnTo>
                  <a:pt x="216877" y="4302049"/>
                </a:lnTo>
                <a:lnTo>
                  <a:pt x="216877" y="4375277"/>
                </a:lnTo>
                <a:lnTo>
                  <a:pt x="290093" y="4375277"/>
                </a:lnTo>
                <a:lnTo>
                  <a:pt x="290093" y="4302049"/>
                </a:lnTo>
                <a:close/>
              </a:path>
              <a:path w="507364" h="5920105">
                <a:moveTo>
                  <a:pt x="290093" y="4191762"/>
                </a:moveTo>
                <a:lnTo>
                  <a:pt x="216877" y="4191762"/>
                </a:lnTo>
                <a:lnTo>
                  <a:pt x="216877" y="4264977"/>
                </a:lnTo>
                <a:lnTo>
                  <a:pt x="290093" y="4264977"/>
                </a:lnTo>
                <a:lnTo>
                  <a:pt x="290093" y="4191762"/>
                </a:lnTo>
                <a:close/>
              </a:path>
              <a:path w="507364" h="5920105">
                <a:moveTo>
                  <a:pt x="290093" y="4081437"/>
                </a:moveTo>
                <a:lnTo>
                  <a:pt x="216877" y="4081437"/>
                </a:lnTo>
                <a:lnTo>
                  <a:pt x="216877" y="4154665"/>
                </a:lnTo>
                <a:lnTo>
                  <a:pt x="290093" y="4154665"/>
                </a:lnTo>
                <a:lnTo>
                  <a:pt x="290093" y="4081437"/>
                </a:lnTo>
                <a:close/>
              </a:path>
              <a:path w="507364" h="5920105">
                <a:moveTo>
                  <a:pt x="290093" y="441236"/>
                </a:moveTo>
                <a:lnTo>
                  <a:pt x="216877" y="441236"/>
                </a:lnTo>
                <a:lnTo>
                  <a:pt x="216877" y="514464"/>
                </a:lnTo>
                <a:lnTo>
                  <a:pt x="290093" y="514464"/>
                </a:lnTo>
                <a:lnTo>
                  <a:pt x="290093" y="441236"/>
                </a:lnTo>
                <a:close/>
              </a:path>
              <a:path w="507364" h="5920105">
                <a:moveTo>
                  <a:pt x="290093" y="330923"/>
                </a:moveTo>
                <a:lnTo>
                  <a:pt x="216877" y="330923"/>
                </a:lnTo>
                <a:lnTo>
                  <a:pt x="216877" y="404152"/>
                </a:lnTo>
                <a:lnTo>
                  <a:pt x="290093" y="404152"/>
                </a:lnTo>
                <a:lnTo>
                  <a:pt x="290093" y="330923"/>
                </a:lnTo>
                <a:close/>
              </a:path>
              <a:path w="507364" h="5920105">
                <a:moveTo>
                  <a:pt x="290093" y="220611"/>
                </a:moveTo>
                <a:lnTo>
                  <a:pt x="216877" y="220611"/>
                </a:lnTo>
                <a:lnTo>
                  <a:pt x="216877" y="293839"/>
                </a:lnTo>
                <a:lnTo>
                  <a:pt x="290093" y="293839"/>
                </a:lnTo>
                <a:lnTo>
                  <a:pt x="290093" y="220611"/>
                </a:lnTo>
                <a:close/>
              </a:path>
              <a:path w="507364" h="5920105">
                <a:moveTo>
                  <a:pt x="290093" y="110299"/>
                </a:moveTo>
                <a:lnTo>
                  <a:pt x="216865" y="110299"/>
                </a:lnTo>
                <a:lnTo>
                  <a:pt x="216865" y="183527"/>
                </a:lnTo>
                <a:lnTo>
                  <a:pt x="290093" y="183527"/>
                </a:lnTo>
                <a:lnTo>
                  <a:pt x="290093" y="110299"/>
                </a:lnTo>
                <a:close/>
              </a:path>
              <a:path w="507364" h="5920105">
                <a:moveTo>
                  <a:pt x="290093" y="0"/>
                </a:moveTo>
                <a:lnTo>
                  <a:pt x="216877" y="0"/>
                </a:lnTo>
                <a:lnTo>
                  <a:pt x="216877" y="73215"/>
                </a:lnTo>
                <a:lnTo>
                  <a:pt x="290093" y="73215"/>
                </a:lnTo>
                <a:lnTo>
                  <a:pt x="290093" y="0"/>
                </a:lnTo>
                <a:close/>
              </a:path>
              <a:path w="507364" h="5920105">
                <a:moveTo>
                  <a:pt x="290106" y="551535"/>
                </a:moveTo>
                <a:lnTo>
                  <a:pt x="216877" y="551535"/>
                </a:lnTo>
                <a:lnTo>
                  <a:pt x="216877" y="624763"/>
                </a:lnTo>
                <a:lnTo>
                  <a:pt x="290106" y="624763"/>
                </a:lnTo>
                <a:lnTo>
                  <a:pt x="290106" y="551535"/>
                </a:lnTo>
                <a:close/>
              </a:path>
              <a:path w="507364" h="5920105">
                <a:moveTo>
                  <a:pt x="398526" y="4632998"/>
                </a:moveTo>
                <a:lnTo>
                  <a:pt x="325297" y="4632998"/>
                </a:lnTo>
                <a:lnTo>
                  <a:pt x="325297" y="4706213"/>
                </a:lnTo>
                <a:lnTo>
                  <a:pt x="398526" y="4706213"/>
                </a:lnTo>
                <a:lnTo>
                  <a:pt x="398526" y="4632998"/>
                </a:lnTo>
                <a:close/>
              </a:path>
              <a:path w="507364" h="5920105">
                <a:moveTo>
                  <a:pt x="398526" y="4522673"/>
                </a:moveTo>
                <a:lnTo>
                  <a:pt x="325297" y="4522673"/>
                </a:lnTo>
                <a:lnTo>
                  <a:pt x="325297" y="4595901"/>
                </a:lnTo>
                <a:lnTo>
                  <a:pt x="398526" y="4595901"/>
                </a:lnTo>
                <a:lnTo>
                  <a:pt x="398526" y="4522673"/>
                </a:lnTo>
                <a:close/>
              </a:path>
              <a:path w="507364" h="5920105">
                <a:moveTo>
                  <a:pt x="398526" y="4412373"/>
                </a:moveTo>
                <a:lnTo>
                  <a:pt x="325297" y="4412373"/>
                </a:lnTo>
                <a:lnTo>
                  <a:pt x="325297" y="4485589"/>
                </a:lnTo>
                <a:lnTo>
                  <a:pt x="398526" y="4485589"/>
                </a:lnTo>
                <a:lnTo>
                  <a:pt x="398526" y="4412373"/>
                </a:lnTo>
                <a:close/>
              </a:path>
              <a:path w="507364" h="5920105">
                <a:moveTo>
                  <a:pt x="398526" y="4302049"/>
                </a:moveTo>
                <a:lnTo>
                  <a:pt x="325297" y="4302049"/>
                </a:lnTo>
                <a:lnTo>
                  <a:pt x="325297" y="4375277"/>
                </a:lnTo>
                <a:lnTo>
                  <a:pt x="398526" y="4375277"/>
                </a:lnTo>
                <a:lnTo>
                  <a:pt x="398526" y="4302049"/>
                </a:lnTo>
                <a:close/>
              </a:path>
              <a:path w="507364" h="5920105">
                <a:moveTo>
                  <a:pt x="398526" y="4191762"/>
                </a:moveTo>
                <a:lnTo>
                  <a:pt x="325297" y="4191762"/>
                </a:lnTo>
                <a:lnTo>
                  <a:pt x="325297" y="4264977"/>
                </a:lnTo>
                <a:lnTo>
                  <a:pt x="398526" y="4264977"/>
                </a:lnTo>
                <a:lnTo>
                  <a:pt x="398526" y="4191762"/>
                </a:lnTo>
                <a:close/>
              </a:path>
              <a:path w="507364" h="5920105">
                <a:moveTo>
                  <a:pt x="398526" y="4081437"/>
                </a:moveTo>
                <a:lnTo>
                  <a:pt x="325297" y="4081437"/>
                </a:lnTo>
                <a:lnTo>
                  <a:pt x="325297" y="4154665"/>
                </a:lnTo>
                <a:lnTo>
                  <a:pt x="398526" y="4154665"/>
                </a:lnTo>
                <a:lnTo>
                  <a:pt x="398526" y="4081437"/>
                </a:lnTo>
                <a:close/>
              </a:path>
              <a:path w="507364" h="5920105">
                <a:moveTo>
                  <a:pt x="398526" y="1434020"/>
                </a:moveTo>
                <a:lnTo>
                  <a:pt x="325297" y="1434020"/>
                </a:lnTo>
                <a:lnTo>
                  <a:pt x="325297" y="1507248"/>
                </a:lnTo>
                <a:lnTo>
                  <a:pt x="398526" y="1507248"/>
                </a:lnTo>
                <a:lnTo>
                  <a:pt x="398526" y="1434020"/>
                </a:lnTo>
                <a:close/>
              </a:path>
              <a:path w="507364" h="5920105">
                <a:moveTo>
                  <a:pt x="398526" y="1323708"/>
                </a:moveTo>
                <a:lnTo>
                  <a:pt x="325297" y="1323708"/>
                </a:lnTo>
                <a:lnTo>
                  <a:pt x="325297" y="1396923"/>
                </a:lnTo>
                <a:lnTo>
                  <a:pt x="398526" y="1396923"/>
                </a:lnTo>
                <a:lnTo>
                  <a:pt x="398526" y="1323708"/>
                </a:lnTo>
                <a:close/>
              </a:path>
              <a:path w="507364" h="5920105">
                <a:moveTo>
                  <a:pt x="398526" y="1103096"/>
                </a:moveTo>
                <a:lnTo>
                  <a:pt x="325297" y="1103096"/>
                </a:lnTo>
                <a:lnTo>
                  <a:pt x="325297" y="1176312"/>
                </a:lnTo>
                <a:lnTo>
                  <a:pt x="398526" y="1176312"/>
                </a:lnTo>
                <a:lnTo>
                  <a:pt x="398526" y="1103096"/>
                </a:lnTo>
                <a:close/>
              </a:path>
              <a:path w="507364" h="5920105">
                <a:moveTo>
                  <a:pt x="398526" y="992771"/>
                </a:moveTo>
                <a:lnTo>
                  <a:pt x="325297" y="992771"/>
                </a:lnTo>
                <a:lnTo>
                  <a:pt x="325297" y="1065999"/>
                </a:lnTo>
                <a:lnTo>
                  <a:pt x="398526" y="1065999"/>
                </a:lnTo>
                <a:lnTo>
                  <a:pt x="398526" y="992771"/>
                </a:lnTo>
                <a:close/>
              </a:path>
              <a:path w="507364" h="5920105">
                <a:moveTo>
                  <a:pt x="398526" y="661847"/>
                </a:moveTo>
                <a:lnTo>
                  <a:pt x="325297" y="661847"/>
                </a:lnTo>
                <a:lnTo>
                  <a:pt x="325297" y="735076"/>
                </a:lnTo>
                <a:lnTo>
                  <a:pt x="398526" y="735076"/>
                </a:lnTo>
                <a:lnTo>
                  <a:pt x="398526" y="661847"/>
                </a:lnTo>
                <a:close/>
              </a:path>
              <a:path w="507364" h="5920105">
                <a:moveTo>
                  <a:pt x="398526" y="441236"/>
                </a:moveTo>
                <a:lnTo>
                  <a:pt x="325297" y="441236"/>
                </a:lnTo>
                <a:lnTo>
                  <a:pt x="325297" y="514464"/>
                </a:lnTo>
                <a:lnTo>
                  <a:pt x="398526" y="514464"/>
                </a:lnTo>
                <a:lnTo>
                  <a:pt x="398526" y="441236"/>
                </a:lnTo>
                <a:close/>
              </a:path>
              <a:path w="507364" h="5920105">
                <a:moveTo>
                  <a:pt x="398526" y="0"/>
                </a:moveTo>
                <a:lnTo>
                  <a:pt x="325297" y="0"/>
                </a:lnTo>
                <a:lnTo>
                  <a:pt x="325297" y="73215"/>
                </a:lnTo>
                <a:lnTo>
                  <a:pt x="398526" y="73215"/>
                </a:lnTo>
                <a:lnTo>
                  <a:pt x="398526" y="0"/>
                </a:lnTo>
                <a:close/>
              </a:path>
              <a:path w="507364" h="5920105">
                <a:moveTo>
                  <a:pt x="398538" y="551535"/>
                </a:moveTo>
                <a:lnTo>
                  <a:pt x="325297" y="551535"/>
                </a:lnTo>
                <a:lnTo>
                  <a:pt x="325297" y="624763"/>
                </a:lnTo>
                <a:lnTo>
                  <a:pt x="398538" y="624763"/>
                </a:lnTo>
                <a:lnTo>
                  <a:pt x="398538" y="551535"/>
                </a:lnTo>
                <a:close/>
              </a:path>
              <a:path w="507364" h="5920105">
                <a:moveTo>
                  <a:pt x="398538" y="330923"/>
                </a:moveTo>
                <a:lnTo>
                  <a:pt x="325310" y="330923"/>
                </a:lnTo>
                <a:lnTo>
                  <a:pt x="325310" y="404152"/>
                </a:lnTo>
                <a:lnTo>
                  <a:pt x="398538" y="404152"/>
                </a:lnTo>
                <a:lnTo>
                  <a:pt x="398538" y="330923"/>
                </a:lnTo>
                <a:close/>
              </a:path>
              <a:path w="507364" h="5920105">
                <a:moveTo>
                  <a:pt x="398538" y="220611"/>
                </a:moveTo>
                <a:lnTo>
                  <a:pt x="325310" y="220611"/>
                </a:lnTo>
                <a:lnTo>
                  <a:pt x="325310" y="293839"/>
                </a:lnTo>
                <a:lnTo>
                  <a:pt x="398538" y="293839"/>
                </a:lnTo>
                <a:lnTo>
                  <a:pt x="398538" y="220611"/>
                </a:lnTo>
                <a:close/>
              </a:path>
              <a:path w="507364" h="5920105">
                <a:moveTo>
                  <a:pt x="398538" y="110299"/>
                </a:moveTo>
                <a:lnTo>
                  <a:pt x="325297" y="110299"/>
                </a:lnTo>
                <a:lnTo>
                  <a:pt x="325297" y="183527"/>
                </a:lnTo>
                <a:lnTo>
                  <a:pt x="398538" y="183527"/>
                </a:lnTo>
                <a:lnTo>
                  <a:pt x="398538" y="110299"/>
                </a:lnTo>
                <a:close/>
              </a:path>
              <a:path w="507364" h="5920105">
                <a:moveTo>
                  <a:pt x="506971" y="220611"/>
                </a:moveTo>
                <a:lnTo>
                  <a:pt x="433768" y="220611"/>
                </a:lnTo>
                <a:lnTo>
                  <a:pt x="433768" y="293839"/>
                </a:lnTo>
                <a:lnTo>
                  <a:pt x="506971" y="293839"/>
                </a:lnTo>
                <a:lnTo>
                  <a:pt x="506971" y="220611"/>
                </a:lnTo>
                <a:close/>
              </a:path>
              <a:path w="507364" h="5920105">
                <a:moveTo>
                  <a:pt x="506971" y="110299"/>
                </a:moveTo>
                <a:lnTo>
                  <a:pt x="433743" y="110299"/>
                </a:lnTo>
                <a:lnTo>
                  <a:pt x="433743" y="183527"/>
                </a:lnTo>
                <a:lnTo>
                  <a:pt x="506971" y="183527"/>
                </a:lnTo>
                <a:lnTo>
                  <a:pt x="506971" y="110299"/>
                </a:lnTo>
                <a:close/>
              </a:path>
              <a:path w="507364" h="5920105">
                <a:moveTo>
                  <a:pt x="506971" y="0"/>
                </a:moveTo>
                <a:lnTo>
                  <a:pt x="433743" y="0"/>
                </a:lnTo>
                <a:lnTo>
                  <a:pt x="433743" y="73215"/>
                </a:lnTo>
                <a:lnTo>
                  <a:pt x="506971" y="73215"/>
                </a:lnTo>
                <a:lnTo>
                  <a:pt x="506971" y="0"/>
                </a:lnTo>
                <a:close/>
              </a:path>
            </a:pathLst>
          </a:custGeom>
          <a:solidFill>
            <a:srgbClr val="BCBEC0">
              <a:alpha val="19999"/>
            </a:srgbClr>
          </a:solidFill>
        </p:spPr>
        <p:txBody>
          <a:bodyPr wrap="square" lIns="0" tIns="0" rIns="0" bIns="0" rtlCol="0"/>
          <a:lstStyle/>
          <a:p>
            <a:endParaRPr/>
          </a:p>
        </p:txBody>
      </p:sp>
      <p:sp>
        <p:nvSpPr>
          <p:cNvPr id="29" name="bg object 29"/>
          <p:cNvSpPr/>
          <p:nvPr/>
        </p:nvSpPr>
        <p:spPr>
          <a:xfrm>
            <a:off x="5746216" y="1335188"/>
            <a:ext cx="507365" cy="4596130"/>
          </a:xfrm>
          <a:custGeom>
            <a:avLst/>
            <a:gdLst/>
            <a:ahLst/>
            <a:cxnLst/>
            <a:rect l="l" t="t" r="r" b="b"/>
            <a:pathLst>
              <a:path w="507364" h="4596130">
                <a:moveTo>
                  <a:pt x="73228" y="4522698"/>
                </a:moveTo>
                <a:lnTo>
                  <a:pt x="0" y="4522698"/>
                </a:lnTo>
                <a:lnTo>
                  <a:pt x="0" y="4595914"/>
                </a:lnTo>
                <a:lnTo>
                  <a:pt x="73228" y="4595914"/>
                </a:lnTo>
                <a:lnTo>
                  <a:pt x="73228" y="4522698"/>
                </a:lnTo>
                <a:close/>
              </a:path>
              <a:path w="507364" h="4596130">
                <a:moveTo>
                  <a:pt x="73228" y="4412373"/>
                </a:moveTo>
                <a:lnTo>
                  <a:pt x="0" y="4412373"/>
                </a:lnTo>
                <a:lnTo>
                  <a:pt x="0" y="4485602"/>
                </a:lnTo>
                <a:lnTo>
                  <a:pt x="73228" y="4485602"/>
                </a:lnTo>
                <a:lnTo>
                  <a:pt x="73228" y="4412373"/>
                </a:lnTo>
                <a:close/>
              </a:path>
              <a:path w="507364" h="4596130">
                <a:moveTo>
                  <a:pt x="73228" y="4302074"/>
                </a:moveTo>
                <a:lnTo>
                  <a:pt x="0" y="4302074"/>
                </a:lnTo>
                <a:lnTo>
                  <a:pt x="0" y="4375289"/>
                </a:lnTo>
                <a:lnTo>
                  <a:pt x="73228" y="4375289"/>
                </a:lnTo>
                <a:lnTo>
                  <a:pt x="73228" y="4302074"/>
                </a:lnTo>
                <a:close/>
              </a:path>
              <a:path w="507364" h="4596130">
                <a:moveTo>
                  <a:pt x="73228" y="4191749"/>
                </a:moveTo>
                <a:lnTo>
                  <a:pt x="0" y="4191749"/>
                </a:lnTo>
                <a:lnTo>
                  <a:pt x="0" y="4264977"/>
                </a:lnTo>
                <a:lnTo>
                  <a:pt x="73228" y="4264977"/>
                </a:lnTo>
                <a:lnTo>
                  <a:pt x="73228" y="4191749"/>
                </a:lnTo>
                <a:close/>
              </a:path>
              <a:path w="507364" h="4596130">
                <a:moveTo>
                  <a:pt x="73228" y="4081462"/>
                </a:moveTo>
                <a:lnTo>
                  <a:pt x="0" y="4081462"/>
                </a:lnTo>
                <a:lnTo>
                  <a:pt x="0" y="4154678"/>
                </a:lnTo>
                <a:lnTo>
                  <a:pt x="73228" y="4154678"/>
                </a:lnTo>
                <a:lnTo>
                  <a:pt x="73228" y="4081462"/>
                </a:lnTo>
                <a:close/>
              </a:path>
              <a:path w="507364" h="4596130">
                <a:moveTo>
                  <a:pt x="73228" y="3971137"/>
                </a:moveTo>
                <a:lnTo>
                  <a:pt x="0" y="3971137"/>
                </a:lnTo>
                <a:lnTo>
                  <a:pt x="0" y="4044365"/>
                </a:lnTo>
                <a:lnTo>
                  <a:pt x="73228" y="4044365"/>
                </a:lnTo>
                <a:lnTo>
                  <a:pt x="73228" y="3971137"/>
                </a:lnTo>
                <a:close/>
              </a:path>
              <a:path w="507364" h="4596130">
                <a:moveTo>
                  <a:pt x="73228" y="1544320"/>
                </a:moveTo>
                <a:lnTo>
                  <a:pt x="0" y="1544320"/>
                </a:lnTo>
                <a:lnTo>
                  <a:pt x="0" y="1617560"/>
                </a:lnTo>
                <a:lnTo>
                  <a:pt x="73228" y="1617560"/>
                </a:lnTo>
                <a:lnTo>
                  <a:pt x="73228" y="1544320"/>
                </a:lnTo>
                <a:close/>
              </a:path>
              <a:path w="507364" h="4596130">
                <a:moveTo>
                  <a:pt x="73228" y="1434033"/>
                </a:moveTo>
                <a:lnTo>
                  <a:pt x="0" y="1434033"/>
                </a:lnTo>
                <a:lnTo>
                  <a:pt x="0" y="1507248"/>
                </a:lnTo>
                <a:lnTo>
                  <a:pt x="73228" y="1507248"/>
                </a:lnTo>
                <a:lnTo>
                  <a:pt x="73228" y="1434033"/>
                </a:lnTo>
                <a:close/>
              </a:path>
              <a:path w="507364" h="4596130">
                <a:moveTo>
                  <a:pt x="73228" y="1323721"/>
                </a:moveTo>
                <a:lnTo>
                  <a:pt x="0" y="1323721"/>
                </a:lnTo>
                <a:lnTo>
                  <a:pt x="0" y="1396949"/>
                </a:lnTo>
                <a:lnTo>
                  <a:pt x="73228" y="1396949"/>
                </a:lnTo>
                <a:lnTo>
                  <a:pt x="73228" y="1323721"/>
                </a:lnTo>
                <a:close/>
              </a:path>
              <a:path w="507364" h="4596130">
                <a:moveTo>
                  <a:pt x="73228" y="1213408"/>
                </a:moveTo>
                <a:lnTo>
                  <a:pt x="0" y="1213408"/>
                </a:lnTo>
                <a:lnTo>
                  <a:pt x="0" y="1286624"/>
                </a:lnTo>
                <a:lnTo>
                  <a:pt x="73228" y="1286624"/>
                </a:lnTo>
                <a:lnTo>
                  <a:pt x="73228" y="1213408"/>
                </a:lnTo>
                <a:close/>
              </a:path>
              <a:path w="507364" h="4596130">
                <a:moveTo>
                  <a:pt x="73228" y="1103096"/>
                </a:moveTo>
                <a:lnTo>
                  <a:pt x="0" y="1103096"/>
                </a:lnTo>
                <a:lnTo>
                  <a:pt x="0" y="1176324"/>
                </a:lnTo>
                <a:lnTo>
                  <a:pt x="73228" y="1176324"/>
                </a:lnTo>
                <a:lnTo>
                  <a:pt x="73228" y="1103096"/>
                </a:lnTo>
                <a:close/>
              </a:path>
              <a:path w="507364" h="4596130">
                <a:moveTo>
                  <a:pt x="73228" y="992797"/>
                </a:moveTo>
                <a:lnTo>
                  <a:pt x="0" y="992797"/>
                </a:lnTo>
                <a:lnTo>
                  <a:pt x="0" y="1066012"/>
                </a:lnTo>
                <a:lnTo>
                  <a:pt x="73228" y="1066012"/>
                </a:lnTo>
                <a:lnTo>
                  <a:pt x="73228" y="992797"/>
                </a:lnTo>
                <a:close/>
              </a:path>
              <a:path w="507364" h="4596130">
                <a:moveTo>
                  <a:pt x="73228" y="882472"/>
                </a:moveTo>
                <a:lnTo>
                  <a:pt x="0" y="882472"/>
                </a:lnTo>
                <a:lnTo>
                  <a:pt x="0" y="955700"/>
                </a:lnTo>
                <a:lnTo>
                  <a:pt x="73228" y="955700"/>
                </a:lnTo>
                <a:lnTo>
                  <a:pt x="73228" y="882472"/>
                </a:lnTo>
                <a:close/>
              </a:path>
              <a:path w="507364" h="4596130">
                <a:moveTo>
                  <a:pt x="73228" y="772172"/>
                </a:moveTo>
                <a:lnTo>
                  <a:pt x="0" y="772172"/>
                </a:lnTo>
                <a:lnTo>
                  <a:pt x="0" y="845388"/>
                </a:lnTo>
                <a:lnTo>
                  <a:pt x="73228" y="845388"/>
                </a:lnTo>
                <a:lnTo>
                  <a:pt x="73228" y="772172"/>
                </a:lnTo>
                <a:close/>
              </a:path>
              <a:path w="507364" h="4596130">
                <a:moveTo>
                  <a:pt x="73228" y="661860"/>
                </a:moveTo>
                <a:lnTo>
                  <a:pt x="0" y="661860"/>
                </a:lnTo>
                <a:lnTo>
                  <a:pt x="0" y="735088"/>
                </a:lnTo>
                <a:lnTo>
                  <a:pt x="73228" y="735088"/>
                </a:lnTo>
                <a:lnTo>
                  <a:pt x="73228" y="661860"/>
                </a:lnTo>
                <a:close/>
              </a:path>
              <a:path w="507364" h="4596130">
                <a:moveTo>
                  <a:pt x="73228" y="551548"/>
                </a:moveTo>
                <a:lnTo>
                  <a:pt x="0" y="551548"/>
                </a:lnTo>
                <a:lnTo>
                  <a:pt x="0" y="624776"/>
                </a:lnTo>
                <a:lnTo>
                  <a:pt x="73228" y="624776"/>
                </a:lnTo>
                <a:lnTo>
                  <a:pt x="73228" y="551548"/>
                </a:lnTo>
                <a:close/>
              </a:path>
              <a:path w="507364" h="4596130">
                <a:moveTo>
                  <a:pt x="73228" y="330936"/>
                </a:moveTo>
                <a:lnTo>
                  <a:pt x="0" y="330936"/>
                </a:lnTo>
                <a:lnTo>
                  <a:pt x="0" y="404164"/>
                </a:lnTo>
                <a:lnTo>
                  <a:pt x="73228" y="404164"/>
                </a:lnTo>
                <a:lnTo>
                  <a:pt x="73228" y="330936"/>
                </a:lnTo>
                <a:close/>
              </a:path>
              <a:path w="507364" h="4596130">
                <a:moveTo>
                  <a:pt x="73228" y="220624"/>
                </a:moveTo>
                <a:lnTo>
                  <a:pt x="0" y="220624"/>
                </a:lnTo>
                <a:lnTo>
                  <a:pt x="0" y="293852"/>
                </a:lnTo>
                <a:lnTo>
                  <a:pt x="73228" y="293852"/>
                </a:lnTo>
                <a:lnTo>
                  <a:pt x="73228" y="220624"/>
                </a:lnTo>
                <a:close/>
              </a:path>
              <a:path w="507364" h="4596130">
                <a:moveTo>
                  <a:pt x="73228" y="110312"/>
                </a:moveTo>
                <a:lnTo>
                  <a:pt x="25" y="110312"/>
                </a:lnTo>
                <a:lnTo>
                  <a:pt x="25" y="183540"/>
                </a:lnTo>
                <a:lnTo>
                  <a:pt x="73228" y="183540"/>
                </a:lnTo>
                <a:lnTo>
                  <a:pt x="73228" y="110312"/>
                </a:lnTo>
                <a:close/>
              </a:path>
              <a:path w="507364" h="4596130">
                <a:moveTo>
                  <a:pt x="73253" y="441236"/>
                </a:moveTo>
                <a:lnTo>
                  <a:pt x="0" y="441236"/>
                </a:lnTo>
                <a:lnTo>
                  <a:pt x="0" y="514464"/>
                </a:lnTo>
                <a:lnTo>
                  <a:pt x="73253" y="514464"/>
                </a:lnTo>
                <a:lnTo>
                  <a:pt x="73253" y="441236"/>
                </a:lnTo>
                <a:close/>
              </a:path>
              <a:path w="507364" h="4596130">
                <a:moveTo>
                  <a:pt x="181660" y="882472"/>
                </a:moveTo>
                <a:lnTo>
                  <a:pt x="108445" y="882472"/>
                </a:lnTo>
                <a:lnTo>
                  <a:pt x="108445" y="955700"/>
                </a:lnTo>
                <a:lnTo>
                  <a:pt x="181660" y="955700"/>
                </a:lnTo>
                <a:lnTo>
                  <a:pt x="181660" y="882472"/>
                </a:lnTo>
                <a:close/>
              </a:path>
              <a:path w="507364" h="4596130">
                <a:moveTo>
                  <a:pt x="181673" y="4081462"/>
                </a:moveTo>
                <a:lnTo>
                  <a:pt x="108445" y="4081462"/>
                </a:lnTo>
                <a:lnTo>
                  <a:pt x="108445" y="4154678"/>
                </a:lnTo>
                <a:lnTo>
                  <a:pt x="181673" y="4154678"/>
                </a:lnTo>
                <a:lnTo>
                  <a:pt x="181673" y="4081462"/>
                </a:lnTo>
                <a:close/>
              </a:path>
              <a:path w="507364" h="4596130">
                <a:moveTo>
                  <a:pt x="181673" y="1434033"/>
                </a:moveTo>
                <a:lnTo>
                  <a:pt x="108445" y="1434033"/>
                </a:lnTo>
                <a:lnTo>
                  <a:pt x="108445" y="1507248"/>
                </a:lnTo>
                <a:lnTo>
                  <a:pt x="181673" y="1507248"/>
                </a:lnTo>
                <a:lnTo>
                  <a:pt x="181673" y="1434033"/>
                </a:lnTo>
                <a:close/>
              </a:path>
              <a:path w="507364" h="4596130">
                <a:moveTo>
                  <a:pt x="181673" y="1323721"/>
                </a:moveTo>
                <a:lnTo>
                  <a:pt x="108445" y="1323721"/>
                </a:lnTo>
                <a:lnTo>
                  <a:pt x="108445" y="1396949"/>
                </a:lnTo>
                <a:lnTo>
                  <a:pt x="181673" y="1396949"/>
                </a:lnTo>
                <a:lnTo>
                  <a:pt x="181673" y="1323721"/>
                </a:lnTo>
                <a:close/>
              </a:path>
              <a:path w="507364" h="4596130">
                <a:moveTo>
                  <a:pt x="181673" y="1213408"/>
                </a:moveTo>
                <a:lnTo>
                  <a:pt x="108445" y="1213408"/>
                </a:lnTo>
                <a:lnTo>
                  <a:pt x="108445" y="1286624"/>
                </a:lnTo>
                <a:lnTo>
                  <a:pt x="181673" y="1286624"/>
                </a:lnTo>
                <a:lnTo>
                  <a:pt x="181673" y="1213408"/>
                </a:lnTo>
                <a:close/>
              </a:path>
              <a:path w="507364" h="4596130">
                <a:moveTo>
                  <a:pt x="181673" y="1103096"/>
                </a:moveTo>
                <a:lnTo>
                  <a:pt x="108445" y="1103096"/>
                </a:lnTo>
                <a:lnTo>
                  <a:pt x="108445" y="1176324"/>
                </a:lnTo>
                <a:lnTo>
                  <a:pt x="181673" y="1176324"/>
                </a:lnTo>
                <a:lnTo>
                  <a:pt x="181673" y="1103096"/>
                </a:lnTo>
                <a:close/>
              </a:path>
              <a:path w="507364" h="4596130">
                <a:moveTo>
                  <a:pt x="181673" y="992797"/>
                </a:moveTo>
                <a:lnTo>
                  <a:pt x="108445" y="992797"/>
                </a:lnTo>
                <a:lnTo>
                  <a:pt x="108445" y="1066012"/>
                </a:lnTo>
                <a:lnTo>
                  <a:pt x="181673" y="1066012"/>
                </a:lnTo>
                <a:lnTo>
                  <a:pt x="181673" y="992797"/>
                </a:lnTo>
                <a:close/>
              </a:path>
              <a:path w="507364" h="4596130">
                <a:moveTo>
                  <a:pt x="181673" y="772172"/>
                </a:moveTo>
                <a:lnTo>
                  <a:pt x="108432" y="772172"/>
                </a:lnTo>
                <a:lnTo>
                  <a:pt x="108432" y="845388"/>
                </a:lnTo>
                <a:lnTo>
                  <a:pt x="181673" y="845388"/>
                </a:lnTo>
                <a:lnTo>
                  <a:pt x="181673" y="772172"/>
                </a:lnTo>
                <a:close/>
              </a:path>
              <a:path w="507364" h="4596130">
                <a:moveTo>
                  <a:pt x="181673" y="661860"/>
                </a:moveTo>
                <a:lnTo>
                  <a:pt x="108445" y="661860"/>
                </a:lnTo>
                <a:lnTo>
                  <a:pt x="108445" y="735088"/>
                </a:lnTo>
                <a:lnTo>
                  <a:pt x="181673" y="735088"/>
                </a:lnTo>
                <a:lnTo>
                  <a:pt x="181673" y="661860"/>
                </a:lnTo>
                <a:close/>
              </a:path>
              <a:path w="507364" h="4596130">
                <a:moveTo>
                  <a:pt x="181673" y="551548"/>
                </a:moveTo>
                <a:lnTo>
                  <a:pt x="108445" y="551548"/>
                </a:lnTo>
                <a:lnTo>
                  <a:pt x="108445" y="624776"/>
                </a:lnTo>
                <a:lnTo>
                  <a:pt x="181673" y="624776"/>
                </a:lnTo>
                <a:lnTo>
                  <a:pt x="181673" y="551548"/>
                </a:lnTo>
                <a:close/>
              </a:path>
              <a:path w="507364" h="4596130">
                <a:moveTo>
                  <a:pt x="181673" y="330936"/>
                </a:moveTo>
                <a:lnTo>
                  <a:pt x="108445" y="330936"/>
                </a:lnTo>
                <a:lnTo>
                  <a:pt x="108445" y="404164"/>
                </a:lnTo>
                <a:lnTo>
                  <a:pt x="181673" y="404164"/>
                </a:lnTo>
                <a:lnTo>
                  <a:pt x="181673" y="330936"/>
                </a:lnTo>
                <a:close/>
              </a:path>
              <a:path w="507364" h="4596130">
                <a:moveTo>
                  <a:pt x="181673" y="220624"/>
                </a:moveTo>
                <a:lnTo>
                  <a:pt x="108445" y="220624"/>
                </a:lnTo>
                <a:lnTo>
                  <a:pt x="108445" y="293852"/>
                </a:lnTo>
                <a:lnTo>
                  <a:pt x="181673" y="293852"/>
                </a:lnTo>
                <a:lnTo>
                  <a:pt x="181673" y="220624"/>
                </a:lnTo>
                <a:close/>
              </a:path>
              <a:path w="507364" h="4596130">
                <a:moveTo>
                  <a:pt x="181673" y="110312"/>
                </a:moveTo>
                <a:lnTo>
                  <a:pt x="108458" y="110312"/>
                </a:lnTo>
                <a:lnTo>
                  <a:pt x="108458" y="183540"/>
                </a:lnTo>
                <a:lnTo>
                  <a:pt x="181673" y="183540"/>
                </a:lnTo>
                <a:lnTo>
                  <a:pt x="181673" y="110312"/>
                </a:lnTo>
                <a:close/>
              </a:path>
              <a:path w="507364" h="4596130">
                <a:moveTo>
                  <a:pt x="181673" y="0"/>
                </a:moveTo>
                <a:lnTo>
                  <a:pt x="108432" y="0"/>
                </a:lnTo>
                <a:lnTo>
                  <a:pt x="108432" y="73228"/>
                </a:lnTo>
                <a:lnTo>
                  <a:pt x="181673" y="73228"/>
                </a:lnTo>
                <a:lnTo>
                  <a:pt x="181673" y="0"/>
                </a:lnTo>
                <a:close/>
              </a:path>
              <a:path w="507364" h="4596130">
                <a:moveTo>
                  <a:pt x="181686" y="441236"/>
                </a:moveTo>
                <a:lnTo>
                  <a:pt x="108445" y="441236"/>
                </a:lnTo>
                <a:lnTo>
                  <a:pt x="108445" y="514464"/>
                </a:lnTo>
                <a:lnTo>
                  <a:pt x="181686" y="514464"/>
                </a:lnTo>
                <a:lnTo>
                  <a:pt x="181686" y="441236"/>
                </a:lnTo>
                <a:close/>
              </a:path>
              <a:path w="507364" h="4596130">
                <a:moveTo>
                  <a:pt x="290106" y="4081462"/>
                </a:moveTo>
                <a:lnTo>
                  <a:pt x="216877" y="4081462"/>
                </a:lnTo>
                <a:lnTo>
                  <a:pt x="216877" y="4154678"/>
                </a:lnTo>
                <a:lnTo>
                  <a:pt x="290106" y="4154678"/>
                </a:lnTo>
                <a:lnTo>
                  <a:pt x="290106" y="4081462"/>
                </a:lnTo>
                <a:close/>
              </a:path>
              <a:path w="507364" h="4596130">
                <a:moveTo>
                  <a:pt x="290106" y="1323721"/>
                </a:moveTo>
                <a:lnTo>
                  <a:pt x="216877" y="1323721"/>
                </a:lnTo>
                <a:lnTo>
                  <a:pt x="216877" y="1396949"/>
                </a:lnTo>
                <a:lnTo>
                  <a:pt x="290106" y="1396949"/>
                </a:lnTo>
                <a:lnTo>
                  <a:pt x="290106" y="1323721"/>
                </a:lnTo>
                <a:close/>
              </a:path>
              <a:path w="507364" h="4596130">
                <a:moveTo>
                  <a:pt x="290106" y="1213408"/>
                </a:moveTo>
                <a:lnTo>
                  <a:pt x="216877" y="1213408"/>
                </a:lnTo>
                <a:lnTo>
                  <a:pt x="216877" y="1286624"/>
                </a:lnTo>
                <a:lnTo>
                  <a:pt x="290106" y="1286624"/>
                </a:lnTo>
                <a:lnTo>
                  <a:pt x="290106" y="1213408"/>
                </a:lnTo>
                <a:close/>
              </a:path>
              <a:path w="507364" h="4596130">
                <a:moveTo>
                  <a:pt x="290106" y="1103096"/>
                </a:moveTo>
                <a:lnTo>
                  <a:pt x="216877" y="1103096"/>
                </a:lnTo>
                <a:lnTo>
                  <a:pt x="216877" y="1176324"/>
                </a:lnTo>
                <a:lnTo>
                  <a:pt x="290106" y="1176324"/>
                </a:lnTo>
                <a:lnTo>
                  <a:pt x="290106" y="1103096"/>
                </a:lnTo>
                <a:close/>
              </a:path>
              <a:path w="507364" h="4596130">
                <a:moveTo>
                  <a:pt x="290106" y="992797"/>
                </a:moveTo>
                <a:lnTo>
                  <a:pt x="216877" y="992797"/>
                </a:lnTo>
                <a:lnTo>
                  <a:pt x="216877" y="1066012"/>
                </a:lnTo>
                <a:lnTo>
                  <a:pt x="290106" y="1066012"/>
                </a:lnTo>
                <a:lnTo>
                  <a:pt x="290106" y="992797"/>
                </a:lnTo>
                <a:close/>
              </a:path>
              <a:path w="507364" h="4596130">
                <a:moveTo>
                  <a:pt x="290106" y="882472"/>
                </a:moveTo>
                <a:lnTo>
                  <a:pt x="216877" y="882472"/>
                </a:lnTo>
                <a:lnTo>
                  <a:pt x="216877" y="955700"/>
                </a:lnTo>
                <a:lnTo>
                  <a:pt x="290106" y="955700"/>
                </a:lnTo>
                <a:lnTo>
                  <a:pt x="290106" y="882472"/>
                </a:lnTo>
                <a:close/>
              </a:path>
              <a:path w="507364" h="4596130">
                <a:moveTo>
                  <a:pt x="290106" y="772172"/>
                </a:moveTo>
                <a:lnTo>
                  <a:pt x="216865" y="772172"/>
                </a:lnTo>
                <a:lnTo>
                  <a:pt x="216865" y="845388"/>
                </a:lnTo>
                <a:lnTo>
                  <a:pt x="290106" y="845388"/>
                </a:lnTo>
                <a:lnTo>
                  <a:pt x="290106" y="772172"/>
                </a:lnTo>
                <a:close/>
              </a:path>
              <a:path w="507364" h="4596130">
                <a:moveTo>
                  <a:pt x="290106" y="661860"/>
                </a:moveTo>
                <a:lnTo>
                  <a:pt x="216877" y="661860"/>
                </a:lnTo>
                <a:lnTo>
                  <a:pt x="216877" y="735088"/>
                </a:lnTo>
                <a:lnTo>
                  <a:pt x="290106" y="735088"/>
                </a:lnTo>
                <a:lnTo>
                  <a:pt x="290106" y="661860"/>
                </a:lnTo>
                <a:close/>
              </a:path>
              <a:path w="507364" h="4596130">
                <a:moveTo>
                  <a:pt x="290106" y="551548"/>
                </a:moveTo>
                <a:lnTo>
                  <a:pt x="216877" y="551548"/>
                </a:lnTo>
                <a:lnTo>
                  <a:pt x="216877" y="624776"/>
                </a:lnTo>
                <a:lnTo>
                  <a:pt x="290106" y="624776"/>
                </a:lnTo>
                <a:lnTo>
                  <a:pt x="290106" y="551548"/>
                </a:lnTo>
                <a:close/>
              </a:path>
              <a:path w="507364" h="4596130">
                <a:moveTo>
                  <a:pt x="290106" y="441236"/>
                </a:moveTo>
                <a:lnTo>
                  <a:pt x="216877" y="441236"/>
                </a:lnTo>
                <a:lnTo>
                  <a:pt x="216877" y="514464"/>
                </a:lnTo>
                <a:lnTo>
                  <a:pt x="290106" y="514464"/>
                </a:lnTo>
                <a:lnTo>
                  <a:pt x="290106" y="441236"/>
                </a:lnTo>
                <a:close/>
              </a:path>
              <a:path w="507364" h="4596130">
                <a:moveTo>
                  <a:pt x="290106" y="330936"/>
                </a:moveTo>
                <a:lnTo>
                  <a:pt x="216877" y="330936"/>
                </a:lnTo>
                <a:lnTo>
                  <a:pt x="216877" y="404164"/>
                </a:lnTo>
                <a:lnTo>
                  <a:pt x="290106" y="404164"/>
                </a:lnTo>
                <a:lnTo>
                  <a:pt x="290106" y="330936"/>
                </a:lnTo>
                <a:close/>
              </a:path>
              <a:path w="507364" h="4596130">
                <a:moveTo>
                  <a:pt x="290106" y="220624"/>
                </a:moveTo>
                <a:lnTo>
                  <a:pt x="216877" y="220624"/>
                </a:lnTo>
                <a:lnTo>
                  <a:pt x="216877" y="293852"/>
                </a:lnTo>
                <a:lnTo>
                  <a:pt x="290106" y="293852"/>
                </a:lnTo>
                <a:lnTo>
                  <a:pt x="290106" y="220624"/>
                </a:lnTo>
                <a:close/>
              </a:path>
              <a:path w="507364" h="4596130">
                <a:moveTo>
                  <a:pt x="290106" y="110312"/>
                </a:moveTo>
                <a:lnTo>
                  <a:pt x="216890" y="110312"/>
                </a:lnTo>
                <a:lnTo>
                  <a:pt x="216890" y="183540"/>
                </a:lnTo>
                <a:lnTo>
                  <a:pt x="290106" y="183540"/>
                </a:lnTo>
                <a:lnTo>
                  <a:pt x="290106" y="110312"/>
                </a:lnTo>
                <a:close/>
              </a:path>
              <a:path w="507364" h="4596130">
                <a:moveTo>
                  <a:pt x="398538" y="1213408"/>
                </a:moveTo>
                <a:lnTo>
                  <a:pt x="325323" y="1213408"/>
                </a:lnTo>
                <a:lnTo>
                  <a:pt x="325323" y="1286624"/>
                </a:lnTo>
                <a:lnTo>
                  <a:pt x="398538" y="1286624"/>
                </a:lnTo>
                <a:lnTo>
                  <a:pt x="398538" y="1213408"/>
                </a:lnTo>
                <a:close/>
              </a:path>
              <a:path w="507364" h="4596130">
                <a:moveTo>
                  <a:pt x="398538" y="1103096"/>
                </a:moveTo>
                <a:lnTo>
                  <a:pt x="325323" y="1103096"/>
                </a:lnTo>
                <a:lnTo>
                  <a:pt x="325323" y="1176324"/>
                </a:lnTo>
                <a:lnTo>
                  <a:pt x="398538" y="1176324"/>
                </a:lnTo>
                <a:lnTo>
                  <a:pt x="398538" y="1103096"/>
                </a:lnTo>
                <a:close/>
              </a:path>
              <a:path w="507364" h="4596130">
                <a:moveTo>
                  <a:pt x="398538" y="992797"/>
                </a:moveTo>
                <a:lnTo>
                  <a:pt x="325323" y="992797"/>
                </a:lnTo>
                <a:lnTo>
                  <a:pt x="325323" y="1066012"/>
                </a:lnTo>
                <a:lnTo>
                  <a:pt x="398538" y="1066012"/>
                </a:lnTo>
                <a:lnTo>
                  <a:pt x="398538" y="992797"/>
                </a:lnTo>
                <a:close/>
              </a:path>
              <a:path w="507364" h="4596130">
                <a:moveTo>
                  <a:pt x="398538" y="882472"/>
                </a:moveTo>
                <a:lnTo>
                  <a:pt x="325323" y="882472"/>
                </a:lnTo>
                <a:lnTo>
                  <a:pt x="325323" y="955700"/>
                </a:lnTo>
                <a:lnTo>
                  <a:pt x="398538" y="955700"/>
                </a:lnTo>
                <a:lnTo>
                  <a:pt x="398538" y="882472"/>
                </a:lnTo>
                <a:close/>
              </a:path>
              <a:path w="507364" h="4596130">
                <a:moveTo>
                  <a:pt x="398538" y="772172"/>
                </a:moveTo>
                <a:lnTo>
                  <a:pt x="325310" y="772172"/>
                </a:lnTo>
                <a:lnTo>
                  <a:pt x="325310" y="845388"/>
                </a:lnTo>
                <a:lnTo>
                  <a:pt x="398538" y="845388"/>
                </a:lnTo>
                <a:lnTo>
                  <a:pt x="398538" y="772172"/>
                </a:lnTo>
                <a:close/>
              </a:path>
              <a:path w="507364" h="4596130">
                <a:moveTo>
                  <a:pt x="398538" y="661860"/>
                </a:moveTo>
                <a:lnTo>
                  <a:pt x="325323" y="661860"/>
                </a:lnTo>
                <a:lnTo>
                  <a:pt x="325323" y="735088"/>
                </a:lnTo>
                <a:lnTo>
                  <a:pt x="398538" y="735088"/>
                </a:lnTo>
                <a:lnTo>
                  <a:pt x="398538" y="661860"/>
                </a:lnTo>
                <a:close/>
              </a:path>
              <a:path w="507364" h="4596130">
                <a:moveTo>
                  <a:pt x="398538" y="551548"/>
                </a:moveTo>
                <a:lnTo>
                  <a:pt x="325323" y="551548"/>
                </a:lnTo>
                <a:lnTo>
                  <a:pt x="325323" y="624776"/>
                </a:lnTo>
                <a:lnTo>
                  <a:pt x="398538" y="624776"/>
                </a:lnTo>
                <a:lnTo>
                  <a:pt x="398538" y="551548"/>
                </a:lnTo>
                <a:close/>
              </a:path>
              <a:path w="507364" h="4596130">
                <a:moveTo>
                  <a:pt x="398538" y="330936"/>
                </a:moveTo>
                <a:lnTo>
                  <a:pt x="325323" y="330936"/>
                </a:lnTo>
                <a:lnTo>
                  <a:pt x="325323" y="404164"/>
                </a:lnTo>
                <a:lnTo>
                  <a:pt x="398538" y="404164"/>
                </a:lnTo>
                <a:lnTo>
                  <a:pt x="398538" y="330936"/>
                </a:lnTo>
                <a:close/>
              </a:path>
              <a:path w="507364" h="4596130">
                <a:moveTo>
                  <a:pt x="398538" y="220624"/>
                </a:moveTo>
                <a:lnTo>
                  <a:pt x="325323" y="220624"/>
                </a:lnTo>
                <a:lnTo>
                  <a:pt x="325323" y="293852"/>
                </a:lnTo>
                <a:lnTo>
                  <a:pt x="398538" y="293852"/>
                </a:lnTo>
                <a:lnTo>
                  <a:pt x="398538" y="220624"/>
                </a:lnTo>
                <a:close/>
              </a:path>
              <a:path w="507364" h="4596130">
                <a:moveTo>
                  <a:pt x="398538" y="110312"/>
                </a:moveTo>
                <a:lnTo>
                  <a:pt x="325323" y="110312"/>
                </a:lnTo>
                <a:lnTo>
                  <a:pt x="325323" y="183540"/>
                </a:lnTo>
                <a:lnTo>
                  <a:pt x="398538" y="183540"/>
                </a:lnTo>
                <a:lnTo>
                  <a:pt x="398538" y="110312"/>
                </a:lnTo>
                <a:close/>
              </a:path>
              <a:path w="507364" h="4596130">
                <a:moveTo>
                  <a:pt x="398538" y="0"/>
                </a:moveTo>
                <a:lnTo>
                  <a:pt x="325310" y="0"/>
                </a:lnTo>
                <a:lnTo>
                  <a:pt x="325310" y="73228"/>
                </a:lnTo>
                <a:lnTo>
                  <a:pt x="398538" y="73228"/>
                </a:lnTo>
                <a:lnTo>
                  <a:pt x="398538" y="0"/>
                </a:lnTo>
                <a:close/>
              </a:path>
              <a:path w="507364" h="4596130">
                <a:moveTo>
                  <a:pt x="398551" y="441236"/>
                </a:moveTo>
                <a:lnTo>
                  <a:pt x="325323" y="441236"/>
                </a:lnTo>
                <a:lnTo>
                  <a:pt x="325323" y="514464"/>
                </a:lnTo>
                <a:lnTo>
                  <a:pt x="398551" y="514464"/>
                </a:lnTo>
                <a:lnTo>
                  <a:pt x="398551" y="441236"/>
                </a:lnTo>
                <a:close/>
              </a:path>
              <a:path w="507364" h="4596130">
                <a:moveTo>
                  <a:pt x="506971" y="1103096"/>
                </a:moveTo>
                <a:lnTo>
                  <a:pt x="433743" y="1103096"/>
                </a:lnTo>
                <a:lnTo>
                  <a:pt x="433743" y="1176324"/>
                </a:lnTo>
                <a:lnTo>
                  <a:pt x="506971" y="1176324"/>
                </a:lnTo>
                <a:lnTo>
                  <a:pt x="506971" y="1103096"/>
                </a:lnTo>
                <a:close/>
              </a:path>
              <a:path w="507364" h="4596130">
                <a:moveTo>
                  <a:pt x="506971" y="992797"/>
                </a:moveTo>
                <a:lnTo>
                  <a:pt x="433743" y="992797"/>
                </a:lnTo>
                <a:lnTo>
                  <a:pt x="433743" y="1066012"/>
                </a:lnTo>
                <a:lnTo>
                  <a:pt x="506971" y="1066012"/>
                </a:lnTo>
                <a:lnTo>
                  <a:pt x="506971" y="992797"/>
                </a:lnTo>
                <a:close/>
              </a:path>
              <a:path w="507364" h="4596130">
                <a:moveTo>
                  <a:pt x="506971" y="882472"/>
                </a:moveTo>
                <a:lnTo>
                  <a:pt x="433743" y="882472"/>
                </a:lnTo>
                <a:lnTo>
                  <a:pt x="433743" y="955700"/>
                </a:lnTo>
                <a:lnTo>
                  <a:pt x="506971" y="955700"/>
                </a:lnTo>
                <a:lnTo>
                  <a:pt x="506971" y="882472"/>
                </a:lnTo>
                <a:close/>
              </a:path>
              <a:path w="507364" h="4596130">
                <a:moveTo>
                  <a:pt x="506971" y="772172"/>
                </a:moveTo>
                <a:lnTo>
                  <a:pt x="433743" y="772172"/>
                </a:lnTo>
                <a:lnTo>
                  <a:pt x="433743" y="845388"/>
                </a:lnTo>
                <a:lnTo>
                  <a:pt x="506971" y="845388"/>
                </a:lnTo>
                <a:lnTo>
                  <a:pt x="506971" y="772172"/>
                </a:lnTo>
                <a:close/>
              </a:path>
              <a:path w="507364" h="4596130">
                <a:moveTo>
                  <a:pt x="506971" y="661860"/>
                </a:moveTo>
                <a:lnTo>
                  <a:pt x="433743" y="661860"/>
                </a:lnTo>
                <a:lnTo>
                  <a:pt x="433743" y="735088"/>
                </a:lnTo>
                <a:lnTo>
                  <a:pt x="506971" y="735088"/>
                </a:lnTo>
                <a:lnTo>
                  <a:pt x="506971" y="661860"/>
                </a:lnTo>
                <a:close/>
              </a:path>
              <a:path w="507364" h="4596130">
                <a:moveTo>
                  <a:pt x="506971" y="551548"/>
                </a:moveTo>
                <a:lnTo>
                  <a:pt x="433743" y="551548"/>
                </a:lnTo>
                <a:lnTo>
                  <a:pt x="433743" y="624776"/>
                </a:lnTo>
                <a:lnTo>
                  <a:pt x="506971" y="624776"/>
                </a:lnTo>
                <a:lnTo>
                  <a:pt x="506971" y="551548"/>
                </a:lnTo>
                <a:close/>
              </a:path>
              <a:path w="507364" h="4596130">
                <a:moveTo>
                  <a:pt x="506971" y="330936"/>
                </a:moveTo>
                <a:lnTo>
                  <a:pt x="433743" y="330936"/>
                </a:lnTo>
                <a:lnTo>
                  <a:pt x="433743" y="404164"/>
                </a:lnTo>
                <a:lnTo>
                  <a:pt x="506971" y="404164"/>
                </a:lnTo>
                <a:lnTo>
                  <a:pt x="506971" y="330936"/>
                </a:lnTo>
                <a:close/>
              </a:path>
              <a:path w="507364" h="4596130">
                <a:moveTo>
                  <a:pt x="506984" y="441236"/>
                </a:moveTo>
                <a:lnTo>
                  <a:pt x="433743" y="441236"/>
                </a:lnTo>
                <a:lnTo>
                  <a:pt x="433743" y="514464"/>
                </a:lnTo>
                <a:lnTo>
                  <a:pt x="506984" y="514464"/>
                </a:lnTo>
                <a:lnTo>
                  <a:pt x="506984" y="441236"/>
                </a:lnTo>
                <a:close/>
              </a:path>
              <a:path w="507364" h="4596130">
                <a:moveTo>
                  <a:pt x="506984" y="220624"/>
                </a:moveTo>
                <a:lnTo>
                  <a:pt x="433755" y="220624"/>
                </a:lnTo>
                <a:lnTo>
                  <a:pt x="433755" y="293852"/>
                </a:lnTo>
                <a:lnTo>
                  <a:pt x="506984" y="293852"/>
                </a:lnTo>
                <a:lnTo>
                  <a:pt x="506984" y="220624"/>
                </a:lnTo>
                <a:close/>
              </a:path>
              <a:path w="507364" h="4596130">
                <a:moveTo>
                  <a:pt x="506984" y="110312"/>
                </a:moveTo>
                <a:lnTo>
                  <a:pt x="433755" y="110312"/>
                </a:lnTo>
                <a:lnTo>
                  <a:pt x="433755" y="183540"/>
                </a:lnTo>
                <a:lnTo>
                  <a:pt x="506984" y="183540"/>
                </a:lnTo>
                <a:lnTo>
                  <a:pt x="506984" y="110312"/>
                </a:lnTo>
                <a:close/>
              </a:path>
              <a:path w="507364" h="4596130">
                <a:moveTo>
                  <a:pt x="506984" y="0"/>
                </a:moveTo>
                <a:lnTo>
                  <a:pt x="433743" y="0"/>
                </a:lnTo>
                <a:lnTo>
                  <a:pt x="433743" y="73228"/>
                </a:lnTo>
                <a:lnTo>
                  <a:pt x="506984" y="73228"/>
                </a:lnTo>
                <a:lnTo>
                  <a:pt x="506984" y="0"/>
                </a:lnTo>
                <a:close/>
              </a:path>
            </a:pathLst>
          </a:custGeom>
          <a:solidFill>
            <a:srgbClr val="BCBEC0">
              <a:alpha val="19999"/>
            </a:srgbClr>
          </a:solidFill>
        </p:spPr>
        <p:txBody>
          <a:bodyPr wrap="square" lIns="0" tIns="0" rIns="0" bIns="0" rtlCol="0"/>
          <a:lstStyle/>
          <a:p>
            <a:endParaRPr/>
          </a:p>
        </p:txBody>
      </p:sp>
      <p:sp>
        <p:nvSpPr>
          <p:cNvPr id="30" name="bg object 30"/>
          <p:cNvSpPr/>
          <p:nvPr/>
        </p:nvSpPr>
        <p:spPr>
          <a:xfrm>
            <a:off x="6179959" y="1224889"/>
            <a:ext cx="723900" cy="3823970"/>
          </a:xfrm>
          <a:custGeom>
            <a:avLst/>
            <a:gdLst/>
            <a:ahLst/>
            <a:cxnLst/>
            <a:rect l="l" t="t" r="r" b="b"/>
            <a:pathLst>
              <a:path w="723900" h="3823970">
                <a:moveTo>
                  <a:pt x="73228" y="1213396"/>
                </a:moveTo>
                <a:lnTo>
                  <a:pt x="0" y="1213396"/>
                </a:lnTo>
                <a:lnTo>
                  <a:pt x="0" y="1286624"/>
                </a:lnTo>
                <a:lnTo>
                  <a:pt x="73228" y="1286624"/>
                </a:lnTo>
                <a:lnTo>
                  <a:pt x="73228" y="1213396"/>
                </a:lnTo>
                <a:close/>
              </a:path>
              <a:path w="723900" h="3823970">
                <a:moveTo>
                  <a:pt x="181673" y="1213396"/>
                </a:moveTo>
                <a:lnTo>
                  <a:pt x="108445" y="1213396"/>
                </a:lnTo>
                <a:lnTo>
                  <a:pt x="108445" y="1286624"/>
                </a:lnTo>
                <a:lnTo>
                  <a:pt x="181673" y="1286624"/>
                </a:lnTo>
                <a:lnTo>
                  <a:pt x="181673" y="1213396"/>
                </a:lnTo>
                <a:close/>
              </a:path>
              <a:path w="723900" h="3823970">
                <a:moveTo>
                  <a:pt x="181673" y="1103096"/>
                </a:moveTo>
                <a:lnTo>
                  <a:pt x="108445" y="1103096"/>
                </a:lnTo>
                <a:lnTo>
                  <a:pt x="108445" y="1176312"/>
                </a:lnTo>
                <a:lnTo>
                  <a:pt x="181673" y="1176312"/>
                </a:lnTo>
                <a:lnTo>
                  <a:pt x="181673" y="1103096"/>
                </a:lnTo>
                <a:close/>
              </a:path>
              <a:path w="723900" h="3823970">
                <a:moveTo>
                  <a:pt x="181673" y="992771"/>
                </a:moveTo>
                <a:lnTo>
                  <a:pt x="108445" y="992771"/>
                </a:lnTo>
                <a:lnTo>
                  <a:pt x="108445" y="1065999"/>
                </a:lnTo>
                <a:lnTo>
                  <a:pt x="181673" y="1065999"/>
                </a:lnTo>
                <a:lnTo>
                  <a:pt x="181673" y="992771"/>
                </a:lnTo>
                <a:close/>
              </a:path>
              <a:path w="723900" h="3823970">
                <a:moveTo>
                  <a:pt x="181673" y="882472"/>
                </a:moveTo>
                <a:lnTo>
                  <a:pt x="108445" y="882472"/>
                </a:lnTo>
                <a:lnTo>
                  <a:pt x="108445" y="955687"/>
                </a:lnTo>
                <a:lnTo>
                  <a:pt x="181673" y="955687"/>
                </a:lnTo>
                <a:lnTo>
                  <a:pt x="181673" y="882472"/>
                </a:lnTo>
                <a:close/>
              </a:path>
              <a:path w="723900" h="3823970">
                <a:moveTo>
                  <a:pt x="181673" y="772160"/>
                </a:moveTo>
                <a:lnTo>
                  <a:pt x="108445" y="772160"/>
                </a:lnTo>
                <a:lnTo>
                  <a:pt x="108445" y="845388"/>
                </a:lnTo>
                <a:lnTo>
                  <a:pt x="181673" y="845388"/>
                </a:lnTo>
                <a:lnTo>
                  <a:pt x="181673" y="772160"/>
                </a:lnTo>
                <a:close/>
              </a:path>
              <a:path w="723900" h="3823970">
                <a:moveTo>
                  <a:pt x="181673" y="661847"/>
                </a:moveTo>
                <a:lnTo>
                  <a:pt x="108445" y="661847"/>
                </a:lnTo>
                <a:lnTo>
                  <a:pt x="108445" y="735076"/>
                </a:lnTo>
                <a:lnTo>
                  <a:pt x="181673" y="735076"/>
                </a:lnTo>
                <a:lnTo>
                  <a:pt x="181673" y="661847"/>
                </a:lnTo>
                <a:close/>
              </a:path>
              <a:path w="723900" h="3823970">
                <a:moveTo>
                  <a:pt x="181673" y="441236"/>
                </a:moveTo>
                <a:lnTo>
                  <a:pt x="108445" y="441236"/>
                </a:lnTo>
                <a:lnTo>
                  <a:pt x="108445" y="514464"/>
                </a:lnTo>
                <a:lnTo>
                  <a:pt x="181673" y="514464"/>
                </a:lnTo>
                <a:lnTo>
                  <a:pt x="181673" y="441236"/>
                </a:lnTo>
                <a:close/>
              </a:path>
              <a:path w="723900" h="3823970">
                <a:moveTo>
                  <a:pt x="181673" y="330923"/>
                </a:moveTo>
                <a:lnTo>
                  <a:pt x="108445" y="330923"/>
                </a:lnTo>
                <a:lnTo>
                  <a:pt x="108445" y="404152"/>
                </a:lnTo>
                <a:lnTo>
                  <a:pt x="181673" y="404152"/>
                </a:lnTo>
                <a:lnTo>
                  <a:pt x="181673" y="330923"/>
                </a:lnTo>
                <a:close/>
              </a:path>
              <a:path w="723900" h="3823970">
                <a:moveTo>
                  <a:pt x="181673" y="220611"/>
                </a:moveTo>
                <a:lnTo>
                  <a:pt x="108458" y="220611"/>
                </a:lnTo>
                <a:lnTo>
                  <a:pt x="108458" y="293839"/>
                </a:lnTo>
                <a:lnTo>
                  <a:pt x="181673" y="293839"/>
                </a:lnTo>
                <a:lnTo>
                  <a:pt x="181673" y="220611"/>
                </a:lnTo>
                <a:close/>
              </a:path>
              <a:path w="723900" h="3823970">
                <a:moveTo>
                  <a:pt x="181673" y="110299"/>
                </a:moveTo>
                <a:lnTo>
                  <a:pt x="108445" y="110299"/>
                </a:lnTo>
                <a:lnTo>
                  <a:pt x="108445" y="183527"/>
                </a:lnTo>
                <a:lnTo>
                  <a:pt x="181673" y="183527"/>
                </a:lnTo>
                <a:lnTo>
                  <a:pt x="181673" y="110299"/>
                </a:lnTo>
                <a:close/>
              </a:path>
              <a:path w="723900" h="3823970">
                <a:moveTo>
                  <a:pt x="181673" y="0"/>
                </a:moveTo>
                <a:lnTo>
                  <a:pt x="108445" y="0"/>
                </a:lnTo>
                <a:lnTo>
                  <a:pt x="108445" y="73215"/>
                </a:lnTo>
                <a:lnTo>
                  <a:pt x="181673" y="73215"/>
                </a:lnTo>
                <a:lnTo>
                  <a:pt x="181673" y="0"/>
                </a:lnTo>
                <a:close/>
              </a:path>
              <a:path w="723900" h="3823970">
                <a:moveTo>
                  <a:pt x="181686" y="551535"/>
                </a:moveTo>
                <a:lnTo>
                  <a:pt x="108445" y="551535"/>
                </a:lnTo>
                <a:lnTo>
                  <a:pt x="108445" y="624763"/>
                </a:lnTo>
                <a:lnTo>
                  <a:pt x="181686" y="624763"/>
                </a:lnTo>
                <a:lnTo>
                  <a:pt x="181686" y="551535"/>
                </a:lnTo>
                <a:close/>
              </a:path>
              <a:path w="723900" h="3823970">
                <a:moveTo>
                  <a:pt x="290106" y="882472"/>
                </a:moveTo>
                <a:lnTo>
                  <a:pt x="216877" y="882472"/>
                </a:lnTo>
                <a:lnTo>
                  <a:pt x="216877" y="955687"/>
                </a:lnTo>
                <a:lnTo>
                  <a:pt x="290106" y="955687"/>
                </a:lnTo>
                <a:lnTo>
                  <a:pt x="290106" y="882472"/>
                </a:lnTo>
                <a:close/>
              </a:path>
              <a:path w="723900" h="3823970">
                <a:moveTo>
                  <a:pt x="290118" y="3419576"/>
                </a:moveTo>
                <a:lnTo>
                  <a:pt x="216877" y="3419576"/>
                </a:lnTo>
                <a:lnTo>
                  <a:pt x="216877" y="3492804"/>
                </a:lnTo>
                <a:lnTo>
                  <a:pt x="290118" y="3492804"/>
                </a:lnTo>
                <a:lnTo>
                  <a:pt x="290118" y="3419576"/>
                </a:lnTo>
                <a:close/>
              </a:path>
              <a:path w="723900" h="3823970">
                <a:moveTo>
                  <a:pt x="290118" y="3309277"/>
                </a:moveTo>
                <a:lnTo>
                  <a:pt x="216877" y="3309277"/>
                </a:lnTo>
                <a:lnTo>
                  <a:pt x="216877" y="3382505"/>
                </a:lnTo>
                <a:lnTo>
                  <a:pt x="290118" y="3382505"/>
                </a:lnTo>
                <a:lnTo>
                  <a:pt x="290118" y="3309277"/>
                </a:lnTo>
                <a:close/>
              </a:path>
              <a:path w="723900" h="3823970">
                <a:moveTo>
                  <a:pt x="290118" y="1434020"/>
                </a:moveTo>
                <a:lnTo>
                  <a:pt x="216877" y="1434020"/>
                </a:lnTo>
                <a:lnTo>
                  <a:pt x="216877" y="1507248"/>
                </a:lnTo>
                <a:lnTo>
                  <a:pt x="290118" y="1507248"/>
                </a:lnTo>
                <a:lnTo>
                  <a:pt x="290118" y="1434020"/>
                </a:lnTo>
                <a:close/>
              </a:path>
              <a:path w="723900" h="3823970">
                <a:moveTo>
                  <a:pt x="290118" y="1103096"/>
                </a:moveTo>
                <a:lnTo>
                  <a:pt x="216877" y="1103096"/>
                </a:lnTo>
                <a:lnTo>
                  <a:pt x="216877" y="1176312"/>
                </a:lnTo>
                <a:lnTo>
                  <a:pt x="290118" y="1176312"/>
                </a:lnTo>
                <a:lnTo>
                  <a:pt x="290118" y="1103096"/>
                </a:lnTo>
                <a:close/>
              </a:path>
              <a:path w="723900" h="3823970">
                <a:moveTo>
                  <a:pt x="290118" y="772160"/>
                </a:moveTo>
                <a:lnTo>
                  <a:pt x="216877" y="772160"/>
                </a:lnTo>
                <a:lnTo>
                  <a:pt x="216877" y="845388"/>
                </a:lnTo>
                <a:lnTo>
                  <a:pt x="290118" y="845388"/>
                </a:lnTo>
                <a:lnTo>
                  <a:pt x="290118" y="772160"/>
                </a:lnTo>
                <a:close/>
              </a:path>
              <a:path w="723900" h="3823970">
                <a:moveTo>
                  <a:pt x="290118" y="661847"/>
                </a:moveTo>
                <a:lnTo>
                  <a:pt x="216877" y="661847"/>
                </a:lnTo>
                <a:lnTo>
                  <a:pt x="216877" y="735076"/>
                </a:lnTo>
                <a:lnTo>
                  <a:pt x="290118" y="735076"/>
                </a:lnTo>
                <a:lnTo>
                  <a:pt x="290118" y="661847"/>
                </a:lnTo>
                <a:close/>
              </a:path>
              <a:path w="723900" h="3823970">
                <a:moveTo>
                  <a:pt x="290118" y="551535"/>
                </a:moveTo>
                <a:lnTo>
                  <a:pt x="216877" y="551535"/>
                </a:lnTo>
                <a:lnTo>
                  <a:pt x="216877" y="624763"/>
                </a:lnTo>
                <a:lnTo>
                  <a:pt x="290118" y="624763"/>
                </a:lnTo>
                <a:lnTo>
                  <a:pt x="290118" y="551535"/>
                </a:lnTo>
                <a:close/>
              </a:path>
              <a:path w="723900" h="3823970">
                <a:moveTo>
                  <a:pt x="290118" y="441236"/>
                </a:moveTo>
                <a:lnTo>
                  <a:pt x="216877" y="441236"/>
                </a:lnTo>
                <a:lnTo>
                  <a:pt x="216877" y="514464"/>
                </a:lnTo>
                <a:lnTo>
                  <a:pt x="290118" y="514464"/>
                </a:lnTo>
                <a:lnTo>
                  <a:pt x="290118" y="441236"/>
                </a:lnTo>
                <a:close/>
              </a:path>
              <a:path w="723900" h="3823970">
                <a:moveTo>
                  <a:pt x="290118" y="330923"/>
                </a:moveTo>
                <a:lnTo>
                  <a:pt x="216877" y="330923"/>
                </a:lnTo>
                <a:lnTo>
                  <a:pt x="216877" y="404152"/>
                </a:lnTo>
                <a:lnTo>
                  <a:pt x="290118" y="404152"/>
                </a:lnTo>
                <a:lnTo>
                  <a:pt x="290118" y="330923"/>
                </a:lnTo>
                <a:close/>
              </a:path>
              <a:path w="723900" h="3823970">
                <a:moveTo>
                  <a:pt x="290118" y="220611"/>
                </a:moveTo>
                <a:lnTo>
                  <a:pt x="216890" y="220611"/>
                </a:lnTo>
                <a:lnTo>
                  <a:pt x="216890" y="293839"/>
                </a:lnTo>
                <a:lnTo>
                  <a:pt x="290118" y="293839"/>
                </a:lnTo>
                <a:lnTo>
                  <a:pt x="290118" y="220611"/>
                </a:lnTo>
                <a:close/>
              </a:path>
              <a:path w="723900" h="3823970">
                <a:moveTo>
                  <a:pt x="290118" y="110299"/>
                </a:moveTo>
                <a:lnTo>
                  <a:pt x="216877" y="110299"/>
                </a:lnTo>
                <a:lnTo>
                  <a:pt x="216877" y="183527"/>
                </a:lnTo>
                <a:lnTo>
                  <a:pt x="290118" y="183527"/>
                </a:lnTo>
                <a:lnTo>
                  <a:pt x="290118" y="110299"/>
                </a:lnTo>
                <a:close/>
              </a:path>
              <a:path w="723900" h="3823970">
                <a:moveTo>
                  <a:pt x="290118" y="0"/>
                </a:moveTo>
                <a:lnTo>
                  <a:pt x="216877" y="0"/>
                </a:lnTo>
                <a:lnTo>
                  <a:pt x="216877" y="73215"/>
                </a:lnTo>
                <a:lnTo>
                  <a:pt x="290118" y="73215"/>
                </a:lnTo>
                <a:lnTo>
                  <a:pt x="290118" y="0"/>
                </a:lnTo>
                <a:close/>
              </a:path>
              <a:path w="723900" h="3823970">
                <a:moveTo>
                  <a:pt x="398551" y="3529888"/>
                </a:moveTo>
                <a:lnTo>
                  <a:pt x="325323" y="3529888"/>
                </a:lnTo>
                <a:lnTo>
                  <a:pt x="325323" y="3603117"/>
                </a:lnTo>
                <a:lnTo>
                  <a:pt x="398551" y="3603117"/>
                </a:lnTo>
                <a:lnTo>
                  <a:pt x="398551" y="3529888"/>
                </a:lnTo>
                <a:close/>
              </a:path>
              <a:path w="723900" h="3823970">
                <a:moveTo>
                  <a:pt x="398551" y="3419576"/>
                </a:moveTo>
                <a:lnTo>
                  <a:pt x="325323" y="3419576"/>
                </a:lnTo>
                <a:lnTo>
                  <a:pt x="325323" y="3492804"/>
                </a:lnTo>
                <a:lnTo>
                  <a:pt x="398551" y="3492804"/>
                </a:lnTo>
                <a:lnTo>
                  <a:pt x="398551" y="3419576"/>
                </a:lnTo>
                <a:close/>
              </a:path>
              <a:path w="723900" h="3823970">
                <a:moveTo>
                  <a:pt x="398551" y="3309277"/>
                </a:moveTo>
                <a:lnTo>
                  <a:pt x="325323" y="3309277"/>
                </a:lnTo>
                <a:lnTo>
                  <a:pt x="325323" y="3382505"/>
                </a:lnTo>
                <a:lnTo>
                  <a:pt x="398551" y="3382505"/>
                </a:lnTo>
                <a:lnTo>
                  <a:pt x="398551" y="3309277"/>
                </a:lnTo>
                <a:close/>
              </a:path>
              <a:path w="723900" h="3823970">
                <a:moveTo>
                  <a:pt x="398551" y="3198965"/>
                </a:moveTo>
                <a:lnTo>
                  <a:pt x="325323" y="3198965"/>
                </a:lnTo>
                <a:lnTo>
                  <a:pt x="325323" y="3272180"/>
                </a:lnTo>
                <a:lnTo>
                  <a:pt x="398551" y="3272180"/>
                </a:lnTo>
                <a:lnTo>
                  <a:pt x="398551" y="3198965"/>
                </a:lnTo>
                <a:close/>
              </a:path>
              <a:path w="723900" h="3823970">
                <a:moveTo>
                  <a:pt x="398551" y="1544332"/>
                </a:moveTo>
                <a:lnTo>
                  <a:pt x="325323" y="1544332"/>
                </a:lnTo>
                <a:lnTo>
                  <a:pt x="325323" y="1617548"/>
                </a:lnTo>
                <a:lnTo>
                  <a:pt x="398551" y="1617548"/>
                </a:lnTo>
                <a:lnTo>
                  <a:pt x="398551" y="1544332"/>
                </a:lnTo>
                <a:close/>
              </a:path>
              <a:path w="723900" h="3823970">
                <a:moveTo>
                  <a:pt x="398551" y="1434020"/>
                </a:moveTo>
                <a:lnTo>
                  <a:pt x="325323" y="1434020"/>
                </a:lnTo>
                <a:lnTo>
                  <a:pt x="325323" y="1507248"/>
                </a:lnTo>
                <a:lnTo>
                  <a:pt x="398551" y="1507248"/>
                </a:lnTo>
                <a:lnTo>
                  <a:pt x="398551" y="1434020"/>
                </a:lnTo>
                <a:close/>
              </a:path>
              <a:path w="723900" h="3823970">
                <a:moveTo>
                  <a:pt x="398551" y="772160"/>
                </a:moveTo>
                <a:lnTo>
                  <a:pt x="325323" y="772160"/>
                </a:lnTo>
                <a:lnTo>
                  <a:pt x="325323" y="845388"/>
                </a:lnTo>
                <a:lnTo>
                  <a:pt x="398551" y="845388"/>
                </a:lnTo>
                <a:lnTo>
                  <a:pt x="398551" y="772160"/>
                </a:lnTo>
                <a:close/>
              </a:path>
              <a:path w="723900" h="3823970">
                <a:moveTo>
                  <a:pt x="398551" y="661847"/>
                </a:moveTo>
                <a:lnTo>
                  <a:pt x="325323" y="661847"/>
                </a:lnTo>
                <a:lnTo>
                  <a:pt x="325323" y="735076"/>
                </a:lnTo>
                <a:lnTo>
                  <a:pt x="398551" y="735076"/>
                </a:lnTo>
                <a:lnTo>
                  <a:pt x="398551" y="661847"/>
                </a:lnTo>
                <a:close/>
              </a:path>
              <a:path w="723900" h="3823970">
                <a:moveTo>
                  <a:pt x="398551" y="551535"/>
                </a:moveTo>
                <a:lnTo>
                  <a:pt x="325323" y="551535"/>
                </a:lnTo>
                <a:lnTo>
                  <a:pt x="325323" y="624763"/>
                </a:lnTo>
                <a:lnTo>
                  <a:pt x="398551" y="624763"/>
                </a:lnTo>
                <a:lnTo>
                  <a:pt x="398551" y="551535"/>
                </a:lnTo>
                <a:close/>
              </a:path>
              <a:path w="723900" h="3823970">
                <a:moveTo>
                  <a:pt x="398551" y="441236"/>
                </a:moveTo>
                <a:lnTo>
                  <a:pt x="325323" y="441236"/>
                </a:lnTo>
                <a:lnTo>
                  <a:pt x="325323" y="514464"/>
                </a:lnTo>
                <a:lnTo>
                  <a:pt x="398551" y="514464"/>
                </a:lnTo>
                <a:lnTo>
                  <a:pt x="398551" y="441236"/>
                </a:lnTo>
                <a:close/>
              </a:path>
              <a:path w="723900" h="3823970">
                <a:moveTo>
                  <a:pt x="398564" y="330923"/>
                </a:moveTo>
                <a:lnTo>
                  <a:pt x="325335" y="330923"/>
                </a:lnTo>
                <a:lnTo>
                  <a:pt x="325335" y="404152"/>
                </a:lnTo>
                <a:lnTo>
                  <a:pt x="398564" y="404152"/>
                </a:lnTo>
                <a:lnTo>
                  <a:pt x="398564" y="330923"/>
                </a:lnTo>
                <a:close/>
              </a:path>
              <a:path w="723900" h="3823970">
                <a:moveTo>
                  <a:pt x="398564" y="220611"/>
                </a:moveTo>
                <a:lnTo>
                  <a:pt x="325335" y="220611"/>
                </a:lnTo>
                <a:lnTo>
                  <a:pt x="325335" y="293839"/>
                </a:lnTo>
                <a:lnTo>
                  <a:pt x="398564" y="293839"/>
                </a:lnTo>
                <a:lnTo>
                  <a:pt x="398564" y="220611"/>
                </a:lnTo>
                <a:close/>
              </a:path>
              <a:path w="723900" h="3823970">
                <a:moveTo>
                  <a:pt x="398564" y="110299"/>
                </a:moveTo>
                <a:lnTo>
                  <a:pt x="325323" y="110299"/>
                </a:lnTo>
                <a:lnTo>
                  <a:pt x="325323" y="183527"/>
                </a:lnTo>
                <a:lnTo>
                  <a:pt x="398564" y="183527"/>
                </a:lnTo>
                <a:lnTo>
                  <a:pt x="398564" y="110299"/>
                </a:lnTo>
                <a:close/>
              </a:path>
              <a:path w="723900" h="3823970">
                <a:moveTo>
                  <a:pt x="506984" y="3640201"/>
                </a:moveTo>
                <a:lnTo>
                  <a:pt x="433768" y="3640201"/>
                </a:lnTo>
                <a:lnTo>
                  <a:pt x="433768" y="3713416"/>
                </a:lnTo>
                <a:lnTo>
                  <a:pt x="506984" y="3713416"/>
                </a:lnTo>
                <a:lnTo>
                  <a:pt x="506984" y="3640201"/>
                </a:lnTo>
                <a:close/>
              </a:path>
              <a:path w="723900" h="3823970">
                <a:moveTo>
                  <a:pt x="506984" y="3529888"/>
                </a:moveTo>
                <a:lnTo>
                  <a:pt x="433768" y="3529888"/>
                </a:lnTo>
                <a:lnTo>
                  <a:pt x="433768" y="3603117"/>
                </a:lnTo>
                <a:lnTo>
                  <a:pt x="506984" y="3603117"/>
                </a:lnTo>
                <a:lnTo>
                  <a:pt x="506984" y="3529888"/>
                </a:lnTo>
                <a:close/>
              </a:path>
              <a:path w="723900" h="3823970">
                <a:moveTo>
                  <a:pt x="506984" y="3419576"/>
                </a:moveTo>
                <a:lnTo>
                  <a:pt x="433768" y="3419576"/>
                </a:lnTo>
                <a:lnTo>
                  <a:pt x="433768" y="3492804"/>
                </a:lnTo>
                <a:lnTo>
                  <a:pt x="506984" y="3492804"/>
                </a:lnTo>
                <a:lnTo>
                  <a:pt x="506984" y="3419576"/>
                </a:lnTo>
                <a:close/>
              </a:path>
              <a:path w="723900" h="3823970">
                <a:moveTo>
                  <a:pt x="506984" y="3309277"/>
                </a:moveTo>
                <a:lnTo>
                  <a:pt x="433768" y="3309277"/>
                </a:lnTo>
                <a:lnTo>
                  <a:pt x="433768" y="3382505"/>
                </a:lnTo>
                <a:lnTo>
                  <a:pt x="506984" y="3382505"/>
                </a:lnTo>
                <a:lnTo>
                  <a:pt x="506984" y="3309277"/>
                </a:lnTo>
                <a:close/>
              </a:path>
              <a:path w="723900" h="3823970">
                <a:moveTo>
                  <a:pt x="506984" y="3198965"/>
                </a:moveTo>
                <a:lnTo>
                  <a:pt x="433768" y="3198965"/>
                </a:lnTo>
                <a:lnTo>
                  <a:pt x="433768" y="3272180"/>
                </a:lnTo>
                <a:lnTo>
                  <a:pt x="506984" y="3272180"/>
                </a:lnTo>
                <a:lnTo>
                  <a:pt x="506984" y="3198965"/>
                </a:lnTo>
                <a:close/>
              </a:path>
              <a:path w="723900" h="3823970">
                <a:moveTo>
                  <a:pt x="506984" y="3088652"/>
                </a:moveTo>
                <a:lnTo>
                  <a:pt x="433768" y="3088652"/>
                </a:lnTo>
                <a:lnTo>
                  <a:pt x="433768" y="3161881"/>
                </a:lnTo>
                <a:lnTo>
                  <a:pt x="506984" y="3161881"/>
                </a:lnTo>
                <a:lnTo>
                  <a:pt x="506984" y="3088652"/>
                </a:lnTo>
                <a:close/>
              </a:path>
              <a:path w="723900" h="3823970">
                <a:moveTo>
                  <a:pt x="506984" y="2978340"/>
                </a:moveTo>
                <a:lnTo>
                  <a:pt x="433768" y="2978340"/>
                </a:lnTo>
                <a:lnTo>
                  <a:pt x="433768" y="3051556"/>
                </a:lnTo>
                <a:lnTo>
                  <a:pt x="506984" y="3051556"/>
                </a:lnTo>
                <a:lnTo>
                  <a:pt x="506984" y="2978340"/>
                </a:lnTo>
                <a:close/>
              </a:path>
              <a:path w="723900" h="3823970">
                <a:moveTo>
                  <a:pt x="506984" y="1434020"/>
                </a:moveTo>
                <a:lnTo>
                  <a:pt x="433768" y="1434020"/>
                </a:lnTo>
                <a:lnTo>
                  <a:pt x="433768" y="1507248"/>
                </a:lnTo>
                <a:lnTo>
                  <a:pt x="506984" y="1507248"/>
                </a:lnTo>
                <a:lnTo>
                  <a:pt x="506984" y="1434020"/>
                </a:lnTo>
                <a:close/>
              </a:path>
              <a:path w="723900" h="3823970">
                <a:moveTo>
                  <a:pt x="506984" y="441236"/>
                </a:moveTo>
                <a:lnTo>
                  <a:pt x="433768" y="441236"/>
                </a:lnTo>
                <a:lnTo>
                  <a:pt x="433768" y="514464"/>
                </a:lnTo>
                <a:lnTo>
                  <a:pt x="506984" y="514464"/>
                </a:lnTo>
                <a:lnTo>
                  <a:pt x="506984" y="441236"/>
                </a:lnTo>
                <a:close/>
              </a:path>
              <a:path w="723900" h="3823970">
                <a:moveTo>
                  <a:pt x="506984" y="330923"/>
                </a:moveTo>
                <a:lnTo>
                  <a:pt x="433768" y="330923"/>
                </a:lnTo>
                <a:lnTo>
                  <a:pt x="433768" y="404152"/>
                </a:lnTo>
                <a:lnTo>
                  <a:pt x="506984" y="404152"/>
                </a:lnTo>
                <a:lnTo>
                  <a:pt x="506984" y="330923"/>
                </a:lnTo>
                <a:close/>
              </a:path>
              <a:path w="723900" h="3823970">
                <a:moveTo>
                  <a:pt x="506984" y="220611"/>
                </a:moveTo>
                <a:lnTo>
                  <a:pt x="433781" y="220611"/>
                </a:lnTo>
                <a:lnTo>
                  <a:pt x="433781" y="293839"/>
                </a:lnTo>
                <a:lnTo>
                  <a:pt x="506984" y="293839"/>
                </a:lnTo>
                <a:lnTo>
                  <a:pt x="506984" y="220611"/>
                </a:lnTo>
                <a:close/>
              </a:path>
              <a:path w="723900" h="3823970">
                <a:moveTo>
                  <a:pt x="506984" y="110299"/>
                </a:moveTo>
                <a:lnTo>
                  <a:pt x="433755" y="110299"/>
                </a:lnTo>
                <a:lnTo>
                  <a:pt x="433755" y="183527"/>
                </a:lnTo>
                <a:lnTo>
                  <a:pt x="506984" y="183527"/>
                </a:lnTo>
                <a:lnTo>
                  <a:pt x="506984" y="110299"/>
                </a:lnTo>
                <a:close/>
              </a:path>
              <a:path w="723900" h="3823970">
                <a:moveTo>
                  <a:pt x="615416" y="3750513"/>
                </a:moveTo>
                <a:lnTo>
                  <a:pt x="542201" y="3750513"/>
                </a:lnTo>
                <a:lnTo>
                  <a:pt x="542201" y="3823741"/>
                </a:lnTo>
                <a:lnTo>
                  <a:pt x="615416" y="3823741"/>
                </a:lnTo>
                <a:lnTo>
                  <a:pt x="615416" y="3750513"/>
                </a:lnTo>
                <a:close/>
              </a:path>
              <a:path w="723900" h="3823970">
                <a:moveTo>
                  <a:pt x="615416" y="3640201"/>
                </a:moveTo>
                <a:lnTo>
                  <a:pt x="542201" y="3640201"/>
                </a:lnTo>
                <a:lnTo>
                  <a:pt x="542201" y="3713416"/>
                </a:lnTo>
                <a:lnTo>
                  <a:pt x="615416" y="3713416"/>
                </a:lnTo>
                <a:lnTo>
                  <a:pt x="615416" y="3640201"/>
                </a:lnTo>
                <a:close/>
              </a:path>
              <a:path w="723900" h="3823970">
                <a:moveTo>
                  <a:pt x="615416" y="3529888"/>
                </a:moveTo>
                <a:lnTo>
                  <a:pt x="542201" y="3529888"/>
                </a:lnTo>
                <a:lnTo>
                  <a:pt x="542201" y="3603117"/>
                </a:lnTo>
                <a:lnTo>
                  <a:pt x="615416" y="3603117"/>
                </a:lnTo>
                <a:lnTo>
                  <a:pt x="615416" y="3529888"/>
                </a:lnTo>
                <a:close/>
              </a:path>
              <a:path w="723900" h="3823970">
                <a:moveTo>
                  <a:pt x="615416" y="3419576"/>
                </a:moveTo>
                <a:lnTo>
                  <a:pt x="542201" y="3419576"/>
                </a:lnTo>
                <a:lnTo>
                  <a:pt x="542201" y="3492804"/>
                </a:lnTo>
                <a:lnTo>
                  <a:pt x="615416" y="3492804"/>
                </a:lnTo>
                <a:lnTo>
                  <a:pt x="615416" y="3419576"/>
                </a:lnTo>
                <a:close/>
              </a:path>
              <a:path w="723900" h="3823970">
                <a:moveTo>
                  <a:pt x="615416" y="3309277"/>
                </a:moveTo>
                <a:lnTo>
                  <a:pt x="542201" y="3309277"/>
                </a:lnTo>
                <a:lnTo>
                  <a:pt x="542201" y="3382505"/>
                </a:lnTo>
                <a:lnTo>
                  <a:pt x="615416" y="3382505"/>
                </a:lnTo>
                <a:lnTo>
                  <a:pt x="615416" y="3309277"/>
                </a:lnTo>
                <a:close/>
              </a:path>
              <a:path w="723900" h="3823970">
                <a:moveTo>
                  <a:pt x="615416" y="3198965"/>
                </a:moveTo>
                <a:lnTo>
                  <a:pt x="542201" y="3198965"/>
                </a:lnTo>
                <a:lnTo>
                  <a:pt x="542201" y="3272180"/>
                </a:lnTo>
                <a:lnTo>
                  <a:pt x="615416" y="3272180"/>
                </a:lnTo>
                <a:lnTo>
                  <a:pt x="615416" y="3198965"/>
                </a:lnTo>
                <a:close/>
              </a:path>
              <a:path w="723900" h="3823970">
                <a:moveTo>
                  <a:pt x="615416" y="3088652"/>
                </a:moveTo>
                <a:lnTo>
                  <a:pt x="542201" y="3088652"/>
                </a:lnTo>
                <a:lnTo>
                  <a:pt x="542201" y="3161881"/>
                </a:lnTo>
                <a:lnTo>
                  <a:pt x="615416" y="3161881"/>
                </a:lnTo>
                <a:lnTo>
                  <a:pt x="615416" y="3088652"/>
                </a:lnTo>
                <a:close/>
              </a:path>
              <a:path w="723900" h="3823970">
                <a:moveTo>
                  <a:pt x="615416" y="2978340"/>
                </a:moveTo>
                <a:lnTo>
                  <a:pt x="542201" y="2978340"/>
                </a:lnTo>
                <a:lnTo>
                  <a:pt x="542201" y="3051556"/>
                </a:lnTo>
                <a:lnTo>
                  <a:pt x="615416" y="3051556"/>
                </a:lnTo>
                <a:lnTo>
                  <a:pt x="615416" y="2978340"/>
                </a:lnTo>
                <a:close/>
              </a:path>
              <a:path w="723900" h="3823970">
                <a:moveTo>
                  <a:pt x="615416" y="2868028"/>
                </a:moveTo>
                <a:lnTo>
                  <a:pt x="542201" y="2868028"/>
                </a:lnTo>
                <a:lnTo>
                  <a:pt x="542201" y="2941269"/>
                </a:lnTo>
                <a:lnTo>
                  <a:pt x="615416" y="2941269"/>
                </a:lnTo>
                <a:lnTo>
                  <a:pt x="615416" y="2868028"/>
                </a:lnTo>
                <a:close/>
              </a:path>
              <a:path w="723900" h="3823970">
                <a:moveTo>
                  <a:pt x="615416" y="2647416"/>
                </a:moveTo>
                <a:lnTo>
                  <a:pt x="542201" y="2647416"/>
                </a:lnTo>
                <a:lnTo>
                  <a:pt x="542201" y="2720632"/>
                </a:lnTo>
                <a:lnTo>
                  <a:pt x="615416" y="2720632"/>
                </a:lnTo>
                <a:lnTo>
                  <a:pt x="615416" y="2647416"/>
                </a:lnTo>
                <a:close/>
              </a:path>
              <a:path w="723900" h="3823970">
                <a:moveTo>
                  <a:pt x="615416" y="2537104"/>
                </a:moveTo>
                <a:lnTo>
                  <a:pt x="542201" y="2537104"/>
                </a:lnTo>
                <a:lnTo>
                  <a:pt x="542201" y="2610332"/>
                </a:lnTo>
                <a:lnTo>
                  <a:pt x="615416" y="2610332"/>
                </a:lnTo>
                <a:lnTo>
                  <a:pt x="615416" y="2537104"/>
                </a:lnTo>
                <a:close/>
              </a:path>
              <a:path w="723900" h="3823970">
                <a:moveTo>
                  <a:pt x="615416" y="1985568"/>
                </a:moveTo>
                <a:lnTo>
                  <a:pt x="542201" y="1985568"/>
                </a:lnTo>
                <a:lnTo>
                  <a:pt x="542201" y="2058784"/>
                </a:lnTo>
                <a:lnTo>
                  <a:pt x="615416" y="2058784"/>
                </a:lnTo>
                <a:lnTo>
                  <a:pt x="615416" y="1985568"/>
                </a:lnTo>
                <a:close/>
              </a:path>
              <a:path w="723900" h="3823970">
                <a:moveTo>
                  <a:pt x="615416" y="330923"/>
                </a:moveTo>
                <a:lnTo>
                  <a:pt x="542201" y="330923"/>
                </a:lnTo>
                <a:lnTo>
                  <a:pt x="542201" y="404152"/>
                </a:lnTo>
                <a:lnTo>
                  <a:pt x="615416" y="404152"/>
                </a:lnTo>
                <a:lnTo>
                  <a:pt x="615416" y="330923"/>
                </a:lnTo>
                <a:close/>
              </a:path>
              <a:path w="723900" h="3823970">
                <a:moveTo>
                  <a:pt x="723861" y="2647416"/>
                </a:moveTo>
                <a:lnTo>
                  <a:pt x="650633" y="2647416"/>
                </a:lnTo>
                <a:lnTo>
                  <a:pt x="650633" y="2720632"/>
                </a:lnTo>
                <a:lnTo>
                  <a:pt x="723861" y="2720632"/>
                </a:lnTo>
                <a:lnTo>
                  <a:pt x="723861" y="2647416"/>
                </a:lnTo>
                <a:close/>
              </a:path>
              <a:path w="723900" h="3823970">
                <a:moveTo>
                  <a:pt x="723861" y="2537104"/>
                </a:moveTo>
                <a:lnTo>
                  <a:pt x="650633" y="2537104"/>
                </a:lnTo>
                <a:lnTo>
                  <a:pt x="650633" y="2610332"/>
                </a:lnTo>
                <a:lnTo>
                  <a:pt x="723861" y="2610332"/>
                </a:lnTo>
                <a:lnTo>
                  <a:pt x="723861" y="2537104"/>
                </a:lnTo>
                <a:close/>
              </a:path>
              <a:path w="723900" h="3823970">
                <a:moveTo>
                  <a:pt x="723861" y="2426792"/>
                </a:moveTo>
                <a:lnTo>
                  <a:pt x="650633" y="2426792"/>
                </a:lnTo>
                <a:lnTo>
                  <a:pt x="650633" y="2500020"/>
                </a:lnTo>
                <a:lnTo>
                  <a:pt x="723861" y="2500020"/>
                </a:lnTo>
                <a:lnTo>
                  <a:pt x="723861" y="2426792"/>
                </a:lnTo>
                <a:close/>
              </a:path>
              <a:path w="723900" h="3823970">
                <a:moveTo>
                  <a:pt x="723861" y="2095881"/>
                </a:moveTo>
                <a:lnTo>
                  <a:pt x="650633" y="2095881"/>
                </a:lnTo>
                <a:lnTo>
                  <a:pt x="650633" y="2169096"/>
                </a:lnTo>
                <a:lnTo>
                  <a:pt x="723861" y="2169096"/>
                </a:lnTo>
                <a:lnTo>
                  <a:pt x="723861" y="2095881"/>
                </a:lnTo>
                <a:close/>
              </a:path>
              <a:path w="723900" h="3823970">
                <a:moveTo>
                  <a:pt x="723861" y="1985568"/>
                </a:moveTo>
                <a:lnTo>
                  <a:pt x="650633" y="1985568"/>
                </a:lnTo>
                <a:lnTo>
                  <a:pt x="650633" y="2058784"/>
                </a:lnTo>
                <a:lnTo>
                  <a:pt x="723861" y="2058784"/>
                </a:lnTo>
                <a:lnTo>
                  <a:pt x="723861" y="1985568"/>
                </a:lnTo>
                <a:close/>
              </a:path>
              <a:path w="723900" h="3823970">
                <a:moveTo>
                  <a:pt x="723861" y="1875256"/>
                </a:moveTo>
                <a:lnTo>
                  <a:pt x="650633" y="1875256"/>
                </a:lnTo>
                <a:lnTo>
                  <a:pt x="650633" y="1948484"/>
                </a:lnTo>
                <a:lnTo>
                  <a:pt x="723861" y="1948484"/>
                </a:lnTo>
                <a:lnTo>
                  <a:pt x="723861" y="1875256"/>
                </a:lnTo>
                <a:close/>
              </a:path>
              <a:path w="723900" h="3823970">
                <a:moveTo>
                  <a:pt x="723861" y="1764944"/>
                </a:moveTo>
                <a:lnTo>
                  <a:pt x="650633" y="1764944"/>
                </a:lnTo>
                <a:lnTo>
                  <a:pt x="650633" y="1838172"/>
                </a:lnTo>
                <a:lnTo>
                  <a:pt x="723861" y="1838172"/>
                </a:lnTo>
                <a:lnTo>
                  <a:pt x="723861" y="1764944"/>
                </a:lnTo>
                <a:close/>
              </a:path>
            </a:pathLst>
          </a:custGeom>
          <a:solidFill>
            <a:srgbClr val="BCBEC0">
              <a:alpha val="19999"/>
            </a:srgbClr>
          </a:solidFill>
        </p:spPr>
        <p:txBody>
          <a:bodyPr wrap="square" lIns="0" tIns="0" rIns="0" bIns="0" rtlCol="0"/>
          <a:lstStyle/>
          <a:p>
            <a:endParaRPr/>
          </a:p>
        </p:txBody>
      </p:sp>
      <p:sp>
        <p:nvSpPr>
          <p:cNvPr id="31" name="bg object 31"/>
          <p:cNvSpPr/>
          <p:nvPr/>
        </p:nvSpPr>
        <p:spPr>
          <a:xfrm>
            <a:off x="6830593" y="1666125"/>
            <a:ext cx="507365" cy="3382645"/>
          </a:xfrm>
          <a:custGeom>
            <a:avLst/>
            <a:gdLst/>
            <a:ahLst/>
            <a:cxnLst/>
            <a:rect l="l" t="t" r="r" b="b"/>
            <a:pathLst>
              <a:path w="507365" h="3382645">
                <a:moveTo>
                  <a:pt x="73228" y="3309277"/>
                </a:moveTo>
                <a:lnTo>
                  <a:pt x="0" y="3309277"/>
                </a:lnTo>
                <a:lnTo>
                  <a:pt x="0" y="3382505"/>
                </a:lnTo>
                <a:lnTo>
                  <a:pt x="73228" y="3382505"/>
                </a:lnTo>
                <a:lnTo>
                  <a:pt x="73228" y="3309277"/>
                </a:lnTo>
                <a:close/>
              </a:path>
              <a:path w="507365" h="3382645">
                <a:moveTo>
                  <a:pt x="73228" y="3198965"/>
                </a:moveTo>
                <a:lnTo>
                  <a:pt x="0" y="3198965"/>
                </a:lnTo>
                <a:lnTo>
                  <a:pt x="0" y="3272180"/>
                </a:lnTo>
                <a:lnTo>
                  <a:pt x="73228" y="3272180"/>
                </a:lnTo>
                <a:lnTo>
                  <a:pt x="73228" y="3198965"/>
                </a:lnTo>
                <a:close/>
              </a:path>
              <a:path w="507365" h="3382645">
                <a:moveTo>
                  <a:pt x="73228" y="3088652"/>
                </a:moveTo>
                <a:lnTo>
                  <a:pt x="0" y="3088652"/>
                </a:lnTo>
                <a:lnTo>
                  <a:pt x="0" y="3161881"/>
                </a:lnTo>
                <a:lnTo>
                  <a:pt x="73228" y="3161881"/>
                </a:lnTo>
                <a:lnTo>
                  <a:pt x="73228" y="3088652"/>
                </a:lnTo>
                <a:close/>
              </a:path>
              <a:path w="507365" h="3382645">
                <a:moveTo>
                  <a:pt x="73228" y="2978340"/>
                </a:moveTo>
                <a:lnTo>
                  <a:pt x="0" y="2978340"/>
                </a:lnTo>
                <a:lnTo>
                  <a:pt x="0" y="3051568"/>
                </a:lnTo>
                <a:lnTo>
                  <a:pt x="73228" y="3051568"/>
                </a:lnTo>
                <a:lnTo>
                  <a:pt x="73228" y="2978340"/>
                </a:lnTo>
                <a:close/>
              </a:path>
              <a:path w="507365" h="3382645">
                <a:moveTo>
                  <a:pt x="73228" y="2868041"/>
                </a:moveTo>
                <a:lnTo>
                  <a:pt x="0" y="2868041"/>
                </a:lnTo>
                <a:lnTo>
                  <a:pt x="0" y="2941269"/>
                </a:lnTo>
                <a:lnTo>
                  <a:pt x="73228" y="2941269"/>
                </a:lnTo>
                <a:lnTo>
                  <a:pt x="73228" y="2868041"/>
                </a:lnTo>
                <a:close/>
              </a:path>
              <a:path w="507365" h="3382645">
                <a:moveTo>
                  <a:pt x="73228" y="2757728"/>
                </a:moveTo>
                <a:lnTo>
                  <a:pt x="0" y="2757728"/>
                </a:lnTo>
                <a:lnTo>
                  <a:pt x="0" y="2830944"/>
                </a:lnTo>
                <a:lnTo>
                  <a:pt x="73228" y="2830944"/>
                </a:lnTo>
                <a:lnTo>
                  <a:pt x="73228" y="2757728"/>
                </a:lnTo>
                <a:close/>
              </a:path>
              <a:path w="507365" h="3382645">
                <a:moveTo>
                  <a:pt x="73228" y="2647416"/>
                </a:moveTo>
                <a:lnTo>
                  <a:pt x="0" y="2647416"/>
                </a:lnTo>
                <a:lnTo>
                  <a:pt x="0" y="2720644"/>
                </a:lnTo>
                <a:lnTo>
                  <a:pt x="73228" y="2720644"/>
                </a:lnTo>
                <a:lnTo>
                  <a:pt x="73228" y="2647416"/>
                </a:lnTo>
                <a:close/>
              </a:path>
              <a:path w="507365" h="3382645">
                <a:moveTo>
                  <a:pt x="73228" y="2537104"/>
                </a:moveTo>
                <a:lnTo>
                  <a:pt x="0" y="2537104"/>
                </a:lnTo>
                <a:lnTo>
                  <a:pt x="0" y="2610320"/>
                </a:lnTo>
                <a:lnTo>
                  <a:pt x="73228" y="2610320"/>
                </a:lnTo>
                <a:lnTo>
                  <a:pt x="73228" y="2537104"/>
                </a:lnTo>
                <a:close/>
              </a:path>
              <a:path w="507365" h="3382645">
                <a:moveTo>
                  <a:pt x="73228" y="2426792"/>
                </a:moveTo>
                <a:lnTo>
                  <a:pt x="0" y="2426792"/>
                </a:lnTo>
                <a:lnTo>
                  <a:pt x="0" y="2500033"/>
                </a:lnTo>
                <a:lnTo>
                  <a:pt x="73228" y="2500033"/>
                </a:lnTo>
                <a:lnTo>
                  <a:pt x="73228" y="2426792"/>
                </a:lnTo>
                <a:close/>
              </a:path>
              <a:path w="507365" h="3382645">
                <a:moveTo>
                  <a:pt x="73228" y="2316492"/>
                </a:moveTo>
                <a:lnTo>
                  <a:pt x="0" y="2316492"/>
                </a:lnTo>
                <a:lnTo>
                  <a:pt x="0" y="2389721"/>
                </a:lnTo>
                <a:lnTo>
                  <a:pt x="73228" y="2389721"/>
                </a:lnTo>
                <a:lnTo>
                  <a:pt x="73228" y="2316492"/>
                </a:lnTo>
                <a:close/>
              </a:path>
              <a:path w="507365" h="3382645">
                <a:moveTo>
                  <a:pt x="73228" y="2206180"/>
                </a:moveTo>
                <a:lnTo>
                  <a:pt x="0" y="2206180"/>
                </a:lnTo>
                <a:lnTo>
                  <a:pt x="0" y="2279396"/>
                </a:lnTo>
                <a:lnTo>
                  <a:pt x="73228" y="2279396"/>
                </a:lnTo>
                <a:lnTo>
                  <a:pt x="73228" y="2206180"/>
                </a:lnTo>
                <a:close/>
              </a:path>
              <a:path w="507365" h="3382645">
                <a:moveTo>
                  <a:pt x="181673" y="3309277"/>
                </a:moveTo>
                <a:lnTo>
                  <a:pt x="108445" y="3309277"/>
                </a:lnTo>
                <a:lnTo>
                  <a:pt x="108445" y="3382505"/>
                </a:lnTo>
                <a:lnTo>
                  <a:pt x="181673" y="3382505"/>
                </a:lnTo>
                <a:lnTo>
                  <a:pt x="181673" y="3309277"/>
                </a:lnTo>
                <a:close/>
              </a:path>
              <a:path w="507365" h="3382645">
                <a:moveTo>
                  <a:pt x="181673" y="3198965"/>
                </a:moveTo>
                <a:lnTo>
                  <a:pt x="108445" y="3198965"/>
                </a:lnTo>
                <a:lnTo>
                  <a:pt x="108445" y="3272180"/>
                </a:lnTo>
                <a:lnTo>
                  <a:pt x="181673" y="3272180"/>
                </a:lnTo>
                <a:lnTo>
                  <a:pt x="181673" y="3198965"/>
                </a:lnTo>
                <a:close/>
              </a:path>
              <a:path w="507365" h="3382645">
                <a:moveTo>
                  <a:pt x="181673" y="3088652"/>
                </a:moveTo>
                <a:lnTo>
                  <a:pt x="108445" y="3088652"/>
                </a:lnTo>
                <a:lnTo>
                  <a:pt x="108445" y="3161881"/>
                </a:lnTo>
                <a:lnTo>
                  <a:pt x="181673" y="3161881"/>
                </a:lnTo>
                <a:lnTo>
                  <a:pt x="181673" y="3088652"/>
                </a:lnTo>
                <a:close/>
              </a:path>
              <a:path w="507365" h="3382645">
                <a:moveTo>
                  <a:pt x="181673" y="2978340"/>
                </a:moveTo>
                <a:lnTo>
                  <a:pt x="108445" y="2978340"/>
                </a:lnTo>
                <a:lnTo>
                  <a:pt x="108445" y="3051568"/>
                </a:lnTo>
                <a:lnTo>
                  <a:pt x="181673" y="3051568"/>
                </a:lnTo>
                <a:lnTo>
                  <a:pt x="181673" y="2978340"/>
                </a:lnTo>
                <a:close/>
              </a:path>
              <a:path w="507365" h="3382645">
                <a:moveTo>
                  <a:pt x="181673" y="2868041"/>
                </a:moveTo>
                <a:lnTo>
                  <a:pt x="108445" y="2868041"/>
                </a:lnTo>
                <a:lnTo>
                  <a:pt x="108445" y="2941269"/>
                </a:lnTo>
                <a:lnTo>
                  <a:pt x="181673" y="2941269"/>
                </a:lnTo>
                <a:lnTo>
                  <a:pt x="181673" y="2868041"/>
                </a:lnTo>
                <a:close/>
              </a:path>
              <a:path w="507365" h="3382645">
                <a:moveTo>
                  <a:pt x="181673" y="2757728"/>
                </a:moveTo>
                <a:lnTo>
                  <a:pt x="108445" y="2757728"/>
                </a:lnTo>
                <a:lnTo>
                  <a:pt x="108445" y="2830944"/>
                </a:lnTo>
                <a:lnTo>
                  <a:pt x="181673" y="2830944"/>
                </a:lnTo>
                <a:lnTo>
                  <a:pt x="181673" y="2757728"/>
                </a:lnTo>
                <a:close/>
              </a:path>
              <a:path w="507365" h="3382645">
                <a:moveTo>
                  <a:pt x="181673" y="2647416"/>
                </a:moveTo>
                <a:lnTo>
                  <a:pt x="108445" y="2647416"/>
                </a:lnTo>
                <a:lnTo>
                  <a:pt x="108445" y="2720644"/>
                </a:lnTo>
                <a:lnTo>
                  <a:pt x="181673" y="2720644"/>
                </a:lnTo>
                <a:lnTo>
                  <a:pt x="181673" y="2647416"/>
                </a:lnTo>
                <a:close/>
              </a:path>
              <a:path w="507365" h="3382645">
                <a:moveTo>
                  <a:pt x="181673" y="2537104"/>
                </a:moveTo>
                <a:lnTo>
                  <a:pt x="108445" y="2537104"/>
                </a:lnTo>
                <a:lnTo>
                  <a:pt x="108445" y="2610320"/>
                </a:lnTo>
                <a:lnTo>
                  <a:pt x="181673" y="2610320"/>
                </a:lnTo>
                <a:lnTo>
                  <a:pt x="181673" y="2537104"/>
                </a:lnTo>
                <a:close/>
              </a:path>
              <a:path w="507365" h="3382645">
                <a:moveTo>
                  <a:pt x="181673" y="2426792"/>
                </a:moveTo>
                <a:lnTo>
                  <a:pt x="108445" y="2426792"/>
                </a:lnTo>
                <a:lnTo>
                  <a:pt x="108445" y="2500033"/>
                </a:lnTo>
                <a:lnTo>
                  <a:pt x="181673" y="2500033"/>
                </a:lnTo>
                <a:lnTo>
                  <a:pt x="181673" y="2426792"/>
                </a:lnTo>
                <a:close/>
              </a:path>
              <a:path w="507365" h="3382645">
                <a:moveTo>
                  <a:pt x="181673" y="2316492"/>
                </a:moveTo>
                <a:lnTo>
                  <a:pt x="108445" y="2316492"/>
                </a:lnTo>
                <a:lnTo>
                  <a:pt x="108445" y="2389721"/>
                </a:lnTo>
                <a:lnTo>
                  <a:pt x="181673" y="2389721"/>
                </a:lnTo>
                <a:lnTo>
                  <a:pt x="181673" y="2316492"/>
                </a:lnTo>
                <a:close/>
              </a:path>
              <a:path w="507365" h="3382645">
                <a:moveTo>
                  <a:pt x="181673" y="2206180"/>
                </a:moveTo>
                <a:lnTo>
                  <a:pt x="108445" y="2206180"/>
                </a:lnTo>
                <a:lnTo>
                  <a:pt x="108445" y="2279396"/>
                </a:lnTo>
                <a:lnTo>
                  <a:pt x="181673" y="2279396"/>
                </a:lnTo>
                <a:lnTo>
                  <a:pt x="181673" y="2206180"/>
                </a:lnTo>
                <a:close/>
              </a:path>
              <a:path w="507365" h="3382645">
                <a:moveTo>
                  <a:pt x="181673" y="2095868"/>
                </a:moveTo>
                <a:lnTo>
                  <a:pt x="108445" y="2095868"/>
                </a:lnTo>
                <a:lnTo>
                  <a:pt x="108445" y="2169096"/>
                </a:lnTo>
                <a:lnTo>
                  <a:pt x="181673" y="2169096"/>
                </a:lnTo>
                <a:lnTo>
                  <a:pt x="181673" y="2095868"/>
                </a:lnTo>
                <a:close/>
              </a:path>
              <a:path w="507365" h="3382645">
                <a:moveTo>
                  <a:pt x="181673" y="1985556"/>
                </a:moveTo>
                <a:lnTo>
                  <a:pt x="108445" y="1985556"/>
                </a:lnTo>
                <a:lnTo>
                  <a:pt x="108445" y="2058784"/>
                </a:lnTo>
                <a:lnTo>
                  <a:pt x="181673" y="2058784"/>
                </a:lnTo>
                <a:lnTo>
                  <a:pt x="181673" y="1985556"/>
                </a:lnTo>
                <a:close/>
              </a:path>
              <a:path w="507365" h="3382645">
                <a:moveTo>
                  <a:pt x="181673" y="1875256"/>
                </a:moveTo>
                <a:lnTo>
                  <a:pt x="108445" y="1875256"/>
                </a:lnTo>
                <a:lnTo>
                  <a:pt x="108445" y="1948484"/>
                </a:lnTo>
                <a:lnTo>
                  <a:pt x="181673" y="1948484"/>
                </a:lnTo>
                <a:lnTo>
                  <a:pt x="181673" y="1875256"/>
                </a:lnTo>
                <a:close/>
              </a:path>
              <a:path w="507365" h="3382645">
                <a:moveTo>
                  <a:pt x="181673" y="1764944"/>
                </a:moveTo>
                <a:lnTo>
                  <a:pt x="108445" y="1764944"/>
                </a:lnTo>
                <a:lnTo>
                  <a:pt x="108445" y="1838172"/>
                </a:lnTo>
                <a:lnTo>
                  <a:pt x="181673" y="1838172"/>
                </a:lnTo>
                <a:lnTo>
                  <a:pt x="181673" y="1764944"/>
                </a:lnTo>
                <a:close/>
              </a:path>
              <a:path w="507365" h="3382645">
                <a:moveTo>
                  <a:pt x="181673" y="1654644"/>
                </a:moveTo>
                <a:lnTo>
                  <a:pt x="108445" y="1654644"/>
                </a:lnTo>
                <a:lnTo>
                  <a:pt x="108445" y="1727860"/>
                </a:lnTo>
                <a:lnTo>
                  <a:pt x="181673" y="1727860"/>
                </a:lnTo>
                <a:lnTo>
                  <a:pt x="181673" y="1654644"/>
                </a:lnTo>
                <a:close/>
              </a:path>
              <a:path w="507365" h="3382645">
                <a:moveTo>
                  <a:pt x="181673" y="1544332"/>
                </a:moveTo>
                <a:lnTo>
                  <a:pt x="108445" y="1544332"/>
                </a:lnTo>
                <a:lnTo>
                  <a:pt x="108445" y="1617548"/>
                </a:lnTo>
                <a:lnTo>
                  <a:pt x="181673" y="1617548"/>
                </a:lnTo>
                <a:lnTo>
                  <a:pt x="181673" y="1544332"/>
                </a:lnTo>
                <a:close/>
              </a:path>
              <a:path w="507365" h="3382645">
                <a:moveTo>
                  <a:pt x="181673" y="1434020"/>
                </a:moveTo>
                <a:lnTo>
                  <a:pt x="108445" y="1434020"/>
                </a:lnTo>
                <a:lnTo>
                  <a:pt x="108445" y="1507248"/>
                </a:lnTo>
                <a:lnTo>
                  <a:pt x="181673" y="1507248"/>
                </a:lnTo>
                <a:lnTo>
                  <a:pt x="181673" y="1434020"/>
                </a:lnTo>
                <a:close/>
              </a:path>
              <a:path w="507365" h="3382645">
                <a:moveTo>
                  <a:pt x="290106" y="3198965"/>
                </a:moveTo>
                <a:lnTo>
                  <a:pt x="216877" y="3198965"/>
                </a:lnTo>
                <a:lnTo>
                  <a:pt x="216877" y="3272180"/>
                </a:lnTo>
                <a:lnTo>
                  <a:pt x="290106" y="3272180"/>
                </a:lnTo>
                <a:lnTo>
                  <a:pt x="290106" y="3198965"/>
                </a:lnTo>
                <a:close/>
              </a:path>
              <a:path w="507365" h="3382645">
                <a:moveTo>
                  <a:pt x="290106" y="3088652"/>
                </a:moveTo>
                <a:lnTo>
                  <a:pt x="216877" y="3088652"/>
                </a:lnTo>
                <a:lnTo>
                  <a:pt x="216877" y="3161881"/>
                </a:lnTo>
                <a:lnTo>
                  <a:pt x="290106" y="3161881"/>
                </a:lnTo>
                <a:lnTo>
                  <a:pt x="290106" y="3088652"/>
                </a:lnTo>
                <a:close/>
              </a:path>
              <a:path w="507365" h="3382645">
                <a:moveTo>
                  <a:pt x="290106" y="2978340"/>
                </a:moveTo>
                <a:lnTo>
                  <a:pt x="216877" y="2978340"/>
                </a:lnTo>
                <a:lnTo>
                  <a:pt x="216877" y="3051568"/>
                </a:lnTo>
                <a:lnTo>
                  <a:pt x="290106" y="3051568"/>
                </a:lnTo>
                <a:lnTo>
                  <a:pt x="290106" y="2978340"/>
                </a:lnTo>
                <a:close/>
              </a:path>
              <a:path w="507365" h="3382645">
                <a:moveTo>
                  <a:pt x="290106" y="2868041"/>
                </a:moveTo>
                <a:lnTo>
                  <a:pt x="216877" y="2868041"/>
                </a:lnTo>
                <a:lnTo>
                  <a:pt x="216877" y="2941269"/>
                </a:lnTo>
                <a:lnTo>
                  <a:pt x="290106" y="2941269"/>
                </a:lnTo>
                <a:lnTo>
                  <a:pt x="290106" y="2868041"/>
                </a:lnTo>
                <a:close/>
              </a:path>
              <a:path w="507365" h="3382645">
                <a:moveTo>
                  <a:pt x="290106" y="2757728"/>
                </a:moveTo>
                <a:lnTo>
                  <a:pt x="216877" y="2757728"/>
                </a:lnTo>
                <a:lnTo>
                  <a:pt x="216877" y="2830944"/>
                </a:lnTo>
                <a:lnTo>
                  <a:pt x="290106" y="2830944"/>
                </a:lnTo>
                <a:lnTo>
                  <a:pt x="290106" y="2757728"/>
                </a:lnTo>
                <a:close/>
              </a:path>
              <a:path w="507365" h="3382645">
                <a:moveTo>
                  <a:pt x="290106" y="2647416"/>
                </a:moveTo>
                <a:lnTo>
                  <a:pt x="216877" y="2647416"/>
                </a:lnTo>
                <a:lnTo>
                  <a:pt x="216877" y="2720644"/>
                </a:lnTo>
                <a:lnTo>
                  <a:pt x="290106" y="2720644"/>
                </a:lnTo>
                <a:lnTo>
                  <a:pt x="290106" y="2647416"/>
                </a:lnTo>
                <a:close/>
              </a:path>
              <a:path w="507365" h="3382645">
                <a:moveTo>
                  <a:pt x="290106" y="2537104"/>
                </a:moveTo>
                <a:lnTo>
                  <a:pt x="216877" y="2537104"/>
                </a:lnTo>
                <a:lnTo>
                  <a:pt x="216877" y="2610320"/>
                </a:lnTo>
                <a:lnTo>
                  <a:pt x="290106" y="2610320"/>
                </a:lnTo>
                <a:lnTo>
                  <a:pt x="290106" y="2537104"/>
                </a:lnTo>
                <a:close/>
              </a:path>
              <a:path w="507365" h="3382645">
                <a:moveTo>
                  <a:pt x="290106" y="2426792"/>
                </a:moveTo>
                <a:lnTo>
                  <a:pt x="216877" y="2426792"/>
                </a:lnTo>
                <a:lnTo>
                  <a:pt x="216877" y="2500033"/>
                </a:lnTo>
                <a:lnTo>
                  <a:pt x="290106" y="2500033"/>
                </a:lnTo>
                <a:lnTo>
                  <a:pt x="290106" y="2426792"/>
                </a:lnTo>
                <a:close/>
              </a:path>
              <a:path w="507365" h="3382645">
                <a:moveTo>
                  <a:pt x="290106" y="2316492"/>
                </a:moveTo>
                <a:lnTo>
                  <a:pt x="216877" y="2316492"/>
                </a:lnTo>
                <a:lnTo>
                  <a:pt x="216877" y="2389721"/>
                </a:lnTo>
                <a:lnTo>
                  <a:pt x="290106" y="2389721"/>
                </a:lnTo>
                <a:lnTo>
                  <a:pt x="290106" y="2316492"/>
                </a:lnTo>
                <a:close/>
              </a:path>
              <a:path w="507365" h="3382645">
                <a:moveTo>
                  <a:pt x="290106" y="2095868"/>
                </a:moveTo>
                <a:lnTo>
                  <a:pt x="216877" y="2095868"/>
                </a:lnTo>
                <a:lnTo>
                  <a:pt x="216877" y="2169096"/>
                </a:lnTo>
                <a:lnTo>
                  <a:pt x="290106" y="2169096"/>
                </a:lnTo>
                <a:lnTo>
                  <a:pt x="290106" y="2095868"/>
                </a:lnTo>
                <a:close/>
              </a:path>
              <a:path w="507365" h="3382645">
                <a:moveTo>
                  <a:pt x="290106" y="1985556"/>
                </a:moveTo>
                <a:lnTo>
                  <a:pt x="216877" y="1985556"/>
                </a:lnTo>
                <a:lnTo>
                  <a:pt x="216877" y="2058784"/>
                </a:lnTo>
                <a:lnTo>
                  <a:pt x="290106" y="2058784"/>
                </a:lnTo>
                <a:lnTo>
                  <a:pt x="290106" y="1985556"/>
                </a:lnTo>
                <a:close/>
              </a:path>
              <a:path w="507365" h="3382645">
                <a:moveTo>
                  <a:pt x="290106" y="1875256"/>
                </a:moveTo>
                <a:lnTo>
                  <a:pt x="216877" y="1875256"/>
                </a:lnTo>
                <a:lnTo>
                  <a:pt x="216877" y="1948484"/>
                </a:lnTo>
                <a:lnTo>
                  <a:pt x="290106" y="1948484"/>
                </a:lnTo>
                <a:lnTo>
                  <a:pt x="290106" y="1875256"/>
                </a:lnTo>
                <a:close/>
              </a:path>
              <a:path w="507365" h="3382645">
                <a:moveTo>
                  <a:pt x="290106" y="1764944"/>
                </a:moveTo>
                <a:lnTo>
                  <a:pt x="216877" y="1764944"/>
                </a:lnTo>
                <a:lnTo>
                  <a:pt x="216877" y="1838172"/>
                </a:lnTo>
                <a:lnTo>
                  <a:pt x="290106" y="1838172"/>
                </a:lnTo>
                <a:lnTo>
                  <a:pt x="290106" y="1764944"/>
                </a:lnTo>
                <a:close/>
              </a:path>
              <a:path w="507365" h="3382645">
                <a:moveTo>
                  <a:pt x="290106" y="1654644"/>
                </a:moveTo>
                <a:lnTo>
                  <a:pt x="216877" y="1654644"/>
                </a:lnTo>
                <a:lnTo>
                  <a:pt x="216877" y="1727860"/>
                </a:lnTo>
                <a:lnTo>
                  <a:pt x="290106" y="1727860"/>
                </a:lnTo>
                <a:lnTo>
                  <a:pt x="290106" y="1654644"/>
                </a:lnTo>
                <a:close/>
              </a:path>
              <a:path w="507365" h="3382645">
                <a:moveTo>
                  <a:pt x="398551" y="3309277"/>
                </a:moveTo>
                <a:lnTo>
                  <a:pt x="325323" y="3309277"/>
                </a:lnTo>
                <a:lnTo>
                  <a:pt x="325323" y="3382505"/>
                </a:lnTo>
                <a:lnTo>
                  <a:pt x="398551" y="3382505"/>
                </a:lnTo>
                <a:lnTo>
                  <a:pt x="398551" y="3309277"/>
                </a:lnTo>
                <a:close/>
              </a:path>
              <a:path w="507365" h="3382645">
                <a:moveTo>
                  <a:pt x="398551" y="3198965"/>
                </a:moveTo>
                <a:lnTo>
                  <a:pt x="325323" y="3198965"/>
                </a:lnTo>
                <a:lnTo>
                  <a:pt x="325323" y="3272180"/>
                </a:lnTo>
                <a:lnTo>
                  <a:pt x="398551" y="3272180"/>
                </a:lnTo>
                <a:lnTo>
                  <a:pt x="398551" y="3198965"/>
                </a:lnTo>
                <a:close/>
              </a:path>
              <a:path w="507365" h="3382645">
                <a:moveTo>
                  <a:pt x="398551" y="3088652"/>
                </a:moveTo>
                <a:lnTo>
                  <a:pt x="325323" y="3088652"/>
                </a:lnTo>
                <a:lnTo>
                  <a:pt x="325323" y="3161881"/>
                </a:lnTo>
                <a:lnTo>
                  <a:pt x="398551" y="3161881"/>
                </a:lnTo>
                <a:lnTo>
                  <a:pt x="398551" y="3088652"/>
                </a:lnTo>
                <a:close/>
              </a:path>
              <a:path w="507365" h="3382645">
                <a:moveTo>
                  <a:pt x="398551" y="2978340"/>
                </a:moveTo>
                <a:lnTo>
                  <a:pt x="325323" y="2978340"/>
                </a:lnTo>
                <a:lnTo>
                  <a:pt x="325323" y="3051568"/>
                </a:lnTo>
                <a:lnTo>
                  <a:pt x="398551" y="3051568"/>
                </a:lnTo>
                <a:lnTo>
                  <a:pt x="398551" y="2978340"/>
                </a:lnTo>
                <a:close/>
              </a:path>
              <a:path w="507365" h="3382645">
                <a:moveTo>
                  <a:pt x="398551" y="2868041"/>
                </a:moveTo>
                <a:lnTo>
                  <a:pt x="325323" y="2868041"/>
                </a:lnTo>
                <a:lnTo>
                  <a:pt x="325323" y="2941269"/>
                </a:lnTo>
                <a:lnTo>
                  <a:pt x="398551" y="2941269"/>
                </a:lnTo>
                <a:lnTo>
                  <a:pt x="398551" y="2868041"/>
                </a:lnTo>
                <a:close/>
              </a:path>
              <a:path w="507365" h="3382645">
                <a:moveTo>
                  <a:pt x="398551" y="2757728"/>
                </a:moveTo>
                <a:lnTo>
                  <a:pt x="325323" y="2757728"/>
                </a:lnTo>
                <a:lnTo>
                  <a:pt x="325323" y="2830944"/>
                </a:lnTo>
                <a:lnTo>
                  <a:pt x="398551" y="2830944"/>
                </a:lnTo>
                <a:lnTo>
                  <a:pt x="398551" y="2757728"/>
                </a:lnTo>
                <a:close/>
              </a:path>
              <a:path w="507365" h="3382645">
                <a:moveTo>
                  <a:pt x="398551" y="2647416"/>
                </a:moveTo>
                <a:lnTo>
                  <a:pt x="325323" y="2647416"/>
                </a:lnTo>
                <a:lnTo>
                  <a:pt x="325323" y="2720644"/>
                </a:lnTo>
                <a:lnTo>
                  <a:pt x="398551" y="2720644"/>
                </a:lnTo>
                <a:lnTo>
                  <a:pt x="398551" y="2647416"/>
                </a:lnTo>
                <a:close/>
              </a:path>
              <a:path w="507365" h="3382645">
                <a:moveTo>
                  <a:pt x="398551" y="2537104"/>
                </a:moveTo>
                <a:lnTo>
                  <a:pt x="325323" y="2537104"/>
                </a:lnTo>
                <a:lnTo>
                  <a:pt x="325323" y="2610320"/>
                </a:lnTo>
                <a:lnTo>
                  <a:pt x="398551" y="2610320"/>
                </a:lnTo>
                <a:lnTo>
                  <a:pt x="398551" y="2537104"/>
                </a:lnTo>
                <a:close/>
              </a:path>
              <a:path w="507365" h="3382645">
                <a:moveTo>
                  <a:pt x="398551" y="2426792"/>
                </a:moveTo>
                <a:lnTo>
                  <a:pt x="325323" y="2426792"/>
                </a:lnTo>
                <a:lnTo>
                  <a:pt x="325323" y="2500033"/>
                </a:lnTo>
                <a:lnTo>
                  <a:pt x="398551" y="2500033"/>
                </a:lnTo>
                <a:lnTo>
                  <a:pt x="398551" y="2426792"/>
                </a:lnTo>
                <a:close/>
              </a:path>
              <a:path w="507365" h="3382645">
                <a:moveTo>
                  <a:pt x="398551" y="2316492"/>
                </a:moveTo>
                <a:lnTo>
                  <a:pt x="325323" y="2316492"/>
                </a:lnTo>
                <a:lnTo>
                  <a:pt x="325323" y="2389721"/>
                </a:lnTo>
                <a:lnTo>
                  <a:pt x="398551" y="2389721"/>
                </a:lnTo>
                <a:lnTo>
                  <a:pt x="398551" y="2316492"/>
                </a:lnTo>
                <a:close/>
              </a:path>
              <a:path w="507365" h="3382645">
                <a:moveTo>
                  <a:pt x="398551" y="1985556"/>
                </a:moveTo>
                <a:lnTo>
                  <a:pt x="325323" y="1985556"/>
                </a:lnTo>
                <a:lnTo>
                  <a:pt x="325323" y="2058784"/>
                </a:lnTo>
                <a:lnTo>
                  <a:pt x="398551" y="2058784"/>
                </a:lnTo>
                <a:lnTo>
                  <a:pt x="398551" y="1985556"/>
                </a:lnTo>
                <a:close/>
              </a:path>
              <a:path w="507365" h="3382645">
                <a:moveTo>
                  <a:pt x="398551" y="1875256"/>
                </a:moveTo>
                <a:lnTo>
                  <a:pt x="325323" y="1875256"/>
                </a:lnTo>
                <a:lnTo>
                  <a:pt x="325323" y="1948484"/>
                </a:lnTo>
                <a:lnTo>
                  <a:pt x="398551" y="1948484"/>
                </a:lnTo>
                <a:lnTo>
                  <a:pt x="398551" y="1875256"/>
                </a:lnTo>
                <a:close/>
              </a:path>
              <a:path w="507365" h="3382645">
                <a:moveTo>
                  <a:pt x="398551" y="1764944"/>
                </a:moveTo>
                <a:lnTo>
                  <a:pt x="325323" y="1764944"/>
                </a:lnTo>
                <a:lnTo>
                  <a:pt x="325323" y="1838172"/>
                </a:lnTo>
                <a:lnTo>
                  <a:pt x="398551" y="1838172"/>
                </a:lnTo>
                <a:lnTo>
                  <a:pt x="398551" y="1764944"/>
                </a:lnTo>
                <a:close/>
              </a:path>
              <a:path w="507365" h="3382645">
                <a:moveTo>
                  <a:pt x="398551" y="1654644"/>
                </a:moveTo>
                <a:lnTo>
                  <a:pt x="325323" y="1654644"/>
                </a:lnTo>
                <a:lnTo>
                  <a:pt x="325323" y="1727860"/>
                </a:lnTo>
                <a:lnTo>
                  <a:pt x="398551" y="1727860"/>
                </a:lnTo>
                <a:lnTo>
                  <a:pt x="398551" y="1654644"/>
                </a:lnTo>
                <a:close/>
              </a:path>
              <a:path w="507365" h="3382645">
                <a:moveTo>
                  <a:pt x="398551" y="1323708"/>
                </a:moveTo>
                <a:lnTo>
                  <a:pt x="325323" y="1323708"/>
                </a:lnTo>
                <a:lnTo>
                  <a:pt x="325323" y="1396936"/>
                </a:lnTo>
                <a:lnTo>
                  <a:pt x="398551" y="1396936"/>
                </a:lnTo>
                <a:lnTo>
                  <a:pt x="398551" y="1323708"/>
                </a:lnTo>
                <a:close/>
              </a:path>
              <a:path w="507365" h="3382645">
                <a:moveTo>
                  <a:pt x="398551" y="1213383"/>
                </a:moveTo>
                <a:lnTo>
                  <a:pt x="325323" y="1213383"/>
                </a:lnTo>
                <a:lnTo>
                  <a:pt x="325323" y="1286624"/>
                </a:lnTo>
                <a:lnTo>
                  <a:pt x="398551" y="1286624"/>
                </a:lnTo>
                <a:lnTo>
                  <a:pt x="398551" y="1213383"/>
                </a:lnTo>
                <a:close/>
              </a:path>
              <a:path w="507365" h="3382645">
                <a:moveTo>
                  <a:pt x="506984" y="2316492"/>
                </a:moveTo>
                <a:lnTo>
                  <a:pt x="433755" y="2316492"/>
                </a:lnTo>
                <a:lnTo>
                  <a:pt x="433755" y="2389721"/>
                </a:lnTo>
                <a:lnTo>
                  <a:pt x="506984" y="2389721"/>
                </a:lnTo>
                <a:lnTo>
                  <a:pt x="506984" y="2316492"/>
                </a:lnTo>
                <a:close/>
              </a:path>
              <a:path w="507365" h="3382645">
                <a:moveTo>
                  <a:pt x="506984" y="2095868"/>
                </a:moveTo>
                <a:lnTo>
                  <a:pt x="433755" y="2095868"/>
                </a:lnTo>
                <a:lnTo>
                  <a:pt x="433755" y="2169096"/>
                </a:lnTo>
                <a:lnTo>
                  <a:pt x="506984" y="2169096"/>
                </a:lnTo>
                <a:lnTo>
                  <a:pt x="506984" y="2095868"/>
                </a:lnTo>
                <a:close/>
              </a:path>
              <a:path w="507365" h="3382645">
                <a:moveTo>
                  <a:pt x="506984" y="1985556"/>
                </a:moveTo>
                <a:lnTo>
                  <a:pt x="433755" y="1985556"/>
                </a:lnTo>
                <a:lnTo>
                  <a:pt x="433755" y="2058784"/>
                </a:lnTo>
                <a:lnTo>
                  <a:pt x="506984" y="2058784"/>
                </a:lnTo>
                <a:lnTo>
                  <a:pt x="506984" y="1985556"/>
                </a:lnTo>
                <a:close/>
              </a:path>
              <a:path w="507365" h="3382645">
                <a:moveTo>
                  <a:pt x="506984" y="1875256"/>
                </a:moveTo>
                <a:lnTo>
                  <a:pt x="433755" y="1875256"/>
                </a:lnTo>
                <a:lnTo>
                  <a:pt x="433755" y="1948484"/>
                </a:lnTo>
                <a:lnTo>
                  <a:pt x="506984" y="1948484"/>
                </a:lnTo>
                <a:lnTo>
                  <a:pt x="506984" y="1875256"/>
                </a:lnTo>
                <a:close/>
              </a:path>
              <a:path w="507365" h="3382645">
                <a:moveTo>
                  <a:pt x="506984" y="1764944"/>
                </a:moveTo>
                <a:lnTo>
                  <a:pt x="433755" y="1764944"/>
                </a:lnTo>
                <a:lnTo>
                  <a:pt x="433755" y="1838172"/>
                </a:lnTo>
                <a:lnTo>
                  <a:pt x="506984" y="1838172"/>
                </a:lnTo>
                <a:lnTo>
                  <a:pt x="506984" y="1764944"/>
                </a:lnTo>
                <a:close/>
              </a:path>
              <a:path w="507365" h="3382645">
                <a:moveTo>
                  <a:pt x="506984" y="1654644"/>
                </a:moveTo>
                <a:lnTo>
                  <a:pt x="433755" y="1654644"/>
                </a:lnTo>
                <a:lnTo>
                  <a:pt x="433755" y="1727860"/>
                </a:lnTo>
                <a:lnTo>
                  <a:pt x="506984" y="1727860"/>
                </a:lnTo>
                <a:lnTo>
                  <a:pt x="506984" y="1654644"/>
                </a:lnTo>
                <a:close/>
              </a:path>
              <a:path w="507365" h="3382645">
                <a:moveTo>
                  <a:pt x="506984" y="1544332"/>
                </a:moveTo>
                <a:lnTo>
                  <a:pt x="433755" y="1544332"/>
                </a:lnTo>
                <a:lnTo>
                  <a:pt x="433755" y="1617548"/>
                </a:lnTo>
                <a:lnTo>
                  <a:pt x="506984" y="1617548"/>
                </a:lnTo>
                <a:lnTo>
                  <a:pt x="506984" y="1544332"/>
                </a:lnTo>
                <a:close/>
              </a:path>
              <a:path w="507365" h="3382645">
                <a:moveTo>
                  <a:pt x="506984" y="1434020"/>
                </a:moveTo>
                <a:lnTo>
                  <a:pt x="433755" y="1434020"/>
                </a:lnTo>
                <a:lnTo>
                  <a:pt x="433755" y="1507248"/>
                </a:lnTo>
                <a:lnTo>
                  <a:pt x="506984" y="1507248"/>
                </a:lnTo>
                <a:lnTo>
                  <a:pt x="506984" y="1434020"/>
                </a:lnTo>
                <a:close/>
              </a:path>
              <a:path w="507365" h="3382645">
                <a:moveTo>
                  <a:pt x="506984" y="1323708"/>
                </a:moveTo>
                <a:lnTo>
                  <a:pt x="433755" y="1323708"/>
                </a:lnTo>
                <a:lnTo>
                  <a:pt x="433755" y="1396936"/>
                </a:lnTo>
                <a:lnTo>
                  <a:pt x="506984" y="1396936"/>
                </a:lnTo>
                <a:lnTo>
                  <a:pt x="506984" y="1323708"/>
                </a:lnTo>
                <a:close/>
              </a:path>
              <a:path w="507365" h="3382645">
                <a:moveTo>
                  <a:pt x="506984" y="1213383"/>
                </a:moveTo>
                <a:lnTo>
                  <a:pt x="433755" y="1213383"/>
                </a:lnTo>
                <a:lnTo>
                  <a:pt x="433755" y="1286624"/>
                </a:lnTo>
                <a:lnTo>
                  <a:pt x="506984" y="1286624"/>
                </a:lnTo>
                <a:lnTo>
                  <a:pt x="506984" y="1213383"/>
                </a:lnTo>
                <a:close/>
              </a:path>
              <a:path w="507365" h="3382645">
                <a:moveTo>
                  <a:pt x="506984" y="1103096"/>
                </a:moveTo>
                <a:lnTo>
                  <a:pt x="433755" y="1103096"/>
                </a:lnTo>
                <a:lnTo>
                  <a:pt x="433755" y="1176312"/>
                </a:lnTo>
                <a:lnTo>
                  <a:pt x="506984" y="1176312"/>
                </a:lnTo>
                <a:lnTo>
                  <a:pt x="506984" y="1103096"/>
                </a:lnTo>
                <a:close/>
              </a:path>
              <a:path w="507365" h="3382645">
                <a:moveTo>
                  <a:pt x="506984" y="0"/>
                </a:moveTo>
                <a:lnTo>
                  <a:pt x="433755" y="0"/>
                </a:lnTo>
                <a:lnTo>
                  <a:pt x="433755" y="73228"/>
                </a:lnTo>
                <a:lnTo>
                  <a:pt x="506984" y="73228"/>
                </a:lnTo>
                <a:lnTo>
                  <a:pt x="506984" y="0"/>
                </a:lnTo>
                <a:close/>
              </a:path>
            </a:pathLst>
          </a:custGeom>
          <a:solidFill>
            <a:srgbClr val="BCBEC0">
              <a:alpha val="19999"/>
            </a:srgbClr>
          </a:solidFill>
        </p:spPr>
        <p:txBody>
          <a:bodyPr wrap="square" lIns="0" tIns="0" rIns="0" bIns="0" rtlCol="0"/>
          <a:lstStyle/>
          <a:p>
            <a:endParaRPr/>
          </a:p>
        </p:txBody>
      </p:sp>
      <p:sp>
        <p:nvSpPr>
          <p:cNvPr id="32" name="bg object 32"/>
          <p:cNvSpPr/>
          <p:nvPr/>
        </p:nvSpPr>
        <p:spPr>
          <a:xfrm>
            <a:off x="7264349" y="1555813"/>
            <a:ext cx="398780" cy="4375785"/>
          </a:xfrm>
          <a:custGeom>
            <a:avLst/>
            <a:gdLst/>
            <a:ahLst/>
            <a:cxnLst/>
            <a:rect l="l" t="t" r="r" b="b"/>
            <a:pathLst>
              <a:path w="398779" h="4375785">
                <a:moveTo>
                  <a:pt x="73228" y="3419589"/>
                </a:moveTo>
                <a:lnTo>
                  <a:pt x="0" y="3419589"/>
                </a:lnTo>
                <a:lnTo>
                  <a:pt x="0" y="3492817"/>
                </a:lnTo>
                <a:lnTo>
                  <a:pt x="73228" y="3492817"/>
                </a:lnTo>
                <a:lnTo>
                  <a:pt x="73228" y="3419589"/>
                </a:lnTo>
                <a:close/>
              </a:path>
              <a:path w="398779" h="4375785">
                <a:moveTo>
                  <a:pt x="73228" y="3309277"/>
                </a:moveTo>
                <a:lnTo>
                  <a:pt x="0" y="3309277"/>
                </a:lnTo>
                <a:lnTo>
                  <a:pt x="0" y="3382492"/>
                </a:lnTo>
                <a:lnTo>
                  <a:pt x="73228" y="3382492"/>
                </a:lnTo>
                <a:lnTo>
                  <a:pt x="73228" y="3309277"/>
                </a:lnTo>
                <a:close/>
              </a:path>
              <a:path w="398779" h="4375785">
                <a:moveTo>
                  <a:pt x="73228" y="3198965"/>
                </a:moveTo>
                <a:lnTo>
                  <a:pt x="0" y="3198965"/>
                </a:lnTo>
                <a:lnTo>
                  <a:pt x="0" y="3272193"/>
                </a:lnTo>
                <a:lnTo>
                  <a:pt x="73228" y="3272193"/>
                </a:lnTo>
                <a:lnTo>
                  <a:pt x="73228" y="3198965"/>
                </a:lnTo>
                <a:close/>
              </a:path>
              <a:path w="398779" h="4375785">
                <a:moveTo>
                  <a:pt x="73228" y="3088652"/>
                </a:moveTo>
                <a:lnTo>
                  <a:pt x="0" y="3088652"/>
                </a:lnTo>
                <a:lnTo>
                  <a:pt x="0" y="3161881"/>
                </a:lnTo>
                <a:lnTo>
                  <a:pt x="73228" y="3161881"/>
                </a:lnTo>
                <a:lnTo>
                  <a:pt x="73228" y="3088652"/>
                </a:lnTo>
                <a:close/>
              </a:path>
              <a:path w="398779" h="4375785">
                <a:moveTo>
                  <a:pt x="73228" y="2978353"/>
                </a:moveTo>
                <a:lnTo>
                  <a:pt x="0" y="2978353"/>
                </a:lnTo>
                <a:lnTo>
                  <a:pt x="0" y="3051581"/>
                </a:lnTo>
                <a:lnTo>
                  <a:pt x="73228" y="3051581"/>
                </a:lnTo>
                <a:lnTo>
                  <a:pt x="73228" y="2978353"/>
                </a:lnTo>
                <a:close/>
              </a:path>
              <a:path w="398779" h="4375785">
                <a:moveTo>
                  <a:pt x="73228" y="2868041"/>
                </a:moveTo>
                <a:lnTo>
                  <a:pt x="0" y="2868041"/>
                </a:lnTo>
                <a:lnTo>
                  <a:pt x="0" y="2941256"/>
                </a:lnTo>
                <a:lnTo>
                  <a:pt x="73228" y="2941256"/>
                </a:lnTo>
                <a:lnTo>
                  <a:pt x="73228" y="2868041"/>
                </a:lnTo>
                <a:close/>
              </a:path>
              <a:path w="398779" h="4375785">
                <a:moveTo>
                  <a:pt x="73228" y="2757728"/>
                </a:moveTo>
                <a:lnTo>
                  <a:pt x="0" y="2757728"/>
                </a:lnTo>
                <a:lnTo>
                  <a:pt x="0" y="2830957"/>
                </a:lnTo>
                <a:lnTo>
                  <a:pt x="73228" y="2830957"/>
                </a:lnTo>
                <a:lnTo>
                  <a:pt x="73228" y="2757728"/>
                </a:lnTo>
                <a:close/>
              </a:path>
              <a:path w="398779" h="4375785">
                <a:moveTo>
                  <a:pt x="73228" y="2647416"/>
                </a:moveTo>
                <a:lnTo>
                  <a:pt x="0" y="2647416"/>
                </a:lnTo>
                <a:lnTo>
                  <a:pt x="0" y="2720632"/>
                </a:lnTo>
                <a:lnTo>
                  <a:pt x="73228" y="2720632"/>
                </a:lnTo>
                <a:lnTo>
                  <a:pt x="73228" y="2647416"/>
                </a:lnTo>
                <a:close/>
              </a:path>
              <a:path w="398779" h="4375785">
                <a:moveTo>
                  <a:pt x="73228" y="2537104"/>
                </a:moveTo>
                <a:lnTo>
                  <a:pt x="0" y="2537104"/>
                </a:lnTo>
                <a:lnTo>
                  <a:pt x="0" y="2610345"/>
                </a:lnTo>
                <a:lnTo>
                  <a:pt x="73228" y="2610345"/>
                </a:lnTo>
                <a:lnTo>
                  <a:pt x="73228" y="2537104"/>
                </a:lnTo>
                <a:close/>
              </a:path>
              <a:path w="398779" h="4375785">
                <a:moveTo>
                  <a:pt x="73228" y="2426805"/>
                </a:moveTo>
                <a:lnTo>
                  <a:pt x="0" y="2426805"/>
                </a:lnTo>
                <a:lnTo>
                  <a:pt x="0" y="2500033"/>
                </a:lnTo>
                <a:lnTo>
                  <a:pt x="73228" y="2500033"/>
                </a:lnTo>
                <a:lnTo>
                  <a:pt x="73228" y="2426805"/>
                </a:lnTo>
                <a:close/>
              </a:path>
              <a:path w="398779" h="4375785">
                <a:moveTo>
                  <a:pt x="181660" y="3750513"/>
                </a:moveTo>
                <a:lnTo>
                  <a:pt x="108432" y="3750513"/>
                </a:lnTo>
                <a:lnTo>
                  <a:pt x="108432" y="3823741"/>
                </a:lnTo>
                <a:lnTo>
                  <a:pt x="181660" y="3823741"/>
                </a:lnTo>
                <a:lnTo>
                  <a:pt x="181660" y="3750513"/>
                </a:lnTo>
                <a:close/>
              </a:path>
              <a:path w="398779" h="4375785">
                <a:moveTo>
                  <a:pt x="181660" y="3640201"/>
                </a:moveTo>
                <a:lnTo>
                  <a:pt x="108432" y="3640201"/>
                </a:lnTo>
                <a:lnTo>
                  <a:pt x="108432" y="3713416"/>
                </a:lnTo>
                <a:lnTo>
                  <a:pt x="181660" y="3713416"/>
                </a:lnTo>
                <a:lnTo>
                  <a:pt x="181660" y="3640201"/>
                </a:lnTo>
                <a:close/>
              </a:path>
              <a:path w="398779" h="4375785">
                <a:moveTo>
                  <a:pt x="181660" y="3529901"/>
                </a:moveTo>
                <a:lnTo>
                  <a:pt x="108432" y="3529901"/>
                </a:lnTo>
                <a:lnTo>
                  <a:pt x="108432" y="3603129"/>
                </a:lnTo>
                <a:lnTo>
                  <a:pt x="181660" y="3603129"/>
                </a:lnTo>
                <a:lnTo>
                  <a:pt x="181660" y="3529901"/>
                </a:lnTo>
                <a:close/>
              </a:path>
              <a:path w="398779" h="4375785">
                <a:moveTo>
                  <a:pt x="181660" y="3419589"/>
                </a:moveTo>
                <a:lnTo>
                  <a:pt x="108432" y="3419589"/>
                </a:lnTo>
                <a:lnTo>
                  <a:pt x="108432" y="3492817"/>
                </a:lnTo>
                <a:lnTo>
                  <a:pt x="181660" y="3492817"/>
                </a:lnTo>
                <a:lnTo>
                  <a:pt x="181660" y="3419589"/>
                </a:lnTo>
                <a:close/>
              </a:path>
              <a:path w="398779" h="4375785">
                <a:moveTo>
                  <a:pt x="181660" y="3309277"/>
                </a:moveTo>
                <a:lnTo>
                  <a:pt x="108432" y="3309277"/>
                </a:lnTo>
                <a:lnTo>
                  <a:pt x="108432" y="3382492"/>
                </a:lnTo>
                <a:lnTo>
                  <a:pt x="181660" y="3382492"/>
                </a:lnTo>
                <a:lnTo>
                  <a:pt x="181660" y="3309277"/>
                </a:lnTo>
                <a:close/>
              </a:path>
              <a:path w="398779" h="4375785">
                <a:moveTo>
                  <a:pt x="181660" y="3198965"/>
                </a:moveTo>
                <a:lnTo>
                  <a:pt x="108432" y="3198965"/>
                </a:lnTo>
                <a:lnTo>
                  <a:pt x="108432" y="3272193"/>
                </a:lnTo>
                <a:lnTo>
                  <a:pt x="181660" y="3272193"/>
                </a:lnTo>
                <a:lnTo>
                  <a:pt x="181660" y="3198965"/>
                </a:lnTo>
                <a:close/>
              </a:path>
              <a:path w="398779" h="4375785">
                <a:moveTo>
                  <a:pt x="181660" y="3088652"/>
                </a:moveTo>
                <a:lnTo>
                  <a:pt x="108432" y="3088652"/>
                </a:lnTo>
                <a:lnTo>
                  <a:pt x="108432" y="3161881"/>
                </a:lnTo>
                <a:lnTo>
                  <a:pt x="181660" y="3161881"/>
                </a:lnTo>
                <a:lnTo>
                  <a:pt x="181660" y="3088652"/>
                </a:lnTo>
                <a:close/>
              </a:path>
              <a:path w="398779" h="4375785">
                <a:moveTo>
                  <a:pt x="181660" y="2978353"/>
                </a:moveTo>
                <a:lnTo>
                  <a:pt x="108432" y="2978353"/>
                </a:lnTo>
                <a:lnTo>
                  <a:pt x="108432" y="3051581"/>
                </a:lnTo>
                <a:lnTo>
                  <a:pt x="181660" y="3051581"/>
                </a:lnTo>
                <a:lnTo>
                  <a:pt x="181660" y="2978353"/>
                </a:lnTo>
                <a:close/>
              </a:path>
              <a:path w="398779" h="4375785">
                <a:moveTo>
                  <a:pt x="181660" y="2868041"/>
                </a:moveTo>
                <a:lnTo>
                  <a:pt x="108432" y="2868041"/>
                </a:lnTo>
                <a:lnTo>
                  <a:pt x="108432" y="2941256"/>
                </a:lnTo>
                <a:lnTo>
                  <a:pt x="181660" y="2941256"/>
                </a:lnTo>
                <a:lnTo>
                  <a:pt x="181660" y="2868041"/>
                </a:lnTo>
                <a:close/>
              </a:path>
              <a:path w="398779" h="4375785">
                <a:moveTo>
                  <a:pt x="181660" y="2757728"/>
                </a:moveTo>
                <a:lnTo>
                  <a:pt x="108432" y="2757728"/>
                </a:lnTo>
                <a:lnTo>
                  <a:pt x="108432" y="2830957"/>
                </a:lnTo>
                <a:lnTo>
                  <a:pt x="181660" y="2830957"/>
                </a:lnTo>
                <a:lnTo>
                  <a:pt x="181660" y="2757728"/>
                </a:lnTo>
                <a:close/>
              </a:path>
              <a:path w="398779" h="4375785">
                <a:moveTo>
                  <a:pt x="181660" y="2647416"/>
                </a:moveTo>
                <a:lnTo>
                  <a:pt x="108432" y="2647416"/>
                </a:lnTo>
                <a:lnTo>
                  <a:pt x="108432" y="2720632"/>
                </a:lnTo>
                <a:lnTo>
                  <a:pt x="181660" y="2720632"/>
                </a:lnTo>
                <a:lnTo>
                  <a:pt x="181660" y="2647416"/>
                </a:lnTo>
                <a:close/>
              </a:path>
              <a:path w="398779" h="4375785">
                <a:moveTo>
                  <a:pt x="181660" y="2537104"/>
                </a:moveTo>
                <a:lnTo>
                  <a:pt x="108432" y="2537104"/>
                </a:lnTo>
                <a:lnTo>
                  <a:pt x="108432" y="2610345"/>
                </a:lnTo>
                <a:lnTo>
                  <a:pt x="181660" y="2610345"/>
                </a:lnTo>
                <a:lnTo>
                  <a:pt x="181660" y="2537104"/>
                </a:lnTo>
                <a:close/>
              </a:path>
              <a:path w="398779" h="4375785">
                <a:moveTo>
                  <a:pt x="181660" y="2206180"/>
                </a:moveTo>
                <a:lnTo>
                  <a:pt x="108432" y="2206180"/>
                </a:lnTo>
                <a:lnTo>
                  <a:pt x="108432" y="2279408"/>
                </a:lnTo>
                <a:lnTo>
                  <a:pt x="181660" y="2279408"/>
                </a:lnTo>
                <a:lnTo>
                  <a:pt x="181660" y="2206180"/>
                </a:lnTo>
                <a:close/>
              </a:path>
              <a:path w="398779" h="4375785">
                <a:moveTo>
                  <a:pt x="181660" y="2095868"/>
                </a:moveTo>
                <a:lnTo>
                  <a:pt x="108432" y="2095868"/>
                </a:lnTo>
                <a:lnTo>
                  <a:pt x="108432" y="2169096"/>
                </a:lnTo>
                <a:lnTo>
                  <a:pt x="181660" y="2169096"/>
                </a:lnTo>
                <a:lnTo>
                  <a:pt x="181660" y="2095868"/>
                </a:lnTo>
                <a:close/>
              </a:path>
              <a:path w="398779" h="4375785">
                <a:moveTo>
                  <a:pt x="181660" y="1985568"/>
                </a:moveTo>
                <a:lnTo>
                  <a:pt x="108432" y="1985568"/>
                </a:lnTo>
                <a:lnTo>
                  <a:pt x="108432" y="2058797"/>
                </a:lnTo>
                <a:lnTo>
                  <a:pt x="181660" y="2058797"/>
                </a:lnTo>
                <a:lnTo>
                  <a:pt x="181660" y="1985568"/>
                </a:lnTo>
                <a:close/>
              </a:path>
              <a:path w="398779" h="4375785">
                <a:moveTo>
                  <a:pt x="181660" y="1875256"/>
                </a:moveTo>
                <a:lnTo>
                  <a:pt x="108432" y="1875256"/>
                </a:lnTo>
                <a:lnTo>
                  <a:pt x="108432" y="1948484"/>
                </a:lnTo>
                <a:lnTo>
                  <a:pt x="181660" y="1948484"/>
                </a:lnTo>
                <a:lnTo>
                  <a:pt x="181660" y="1875256"/>
                </a:lnTo>
                <a:close/>
              </a:path>
              <a:path w="398779" h="4375785">
                <a:moveTo>
                  <a:pt x="181660" y="1764957"/>
                </a:moveTo>
                <a:lnTo>
                  <a:pt x="108432" y="1764957"/>
                </a:lnTo>
                <a:lnTo>
                  <a:pt x="108432" y="1838172"/>
                </a:lnTo>
                <a:lnTo>
                  <a:pt x="181660" y="1838172"/>
                </a:lnTo>
                <a:lnTo>
                  <a:pt x="181660" y="1764957"/>
                </a:lnTo>
                <a:close/>
              </a:path>
              <a:path w="398779" h="4375785">
                <a:moveTo>
                  <a:pt x="181660" y="1654644"/>
                </a:moveTo>
                <a:lnTo>
                  <a:pt x="108432" y="1654644"/>
                </a:lnTo>
                <a:lnTo>
                  <a:pt x="108432" y="1727860"/>
                </a:lnTo>
                <a:lnTo>
                  <a:pt x="181660" y="1727860"/>
                </a:lnTo>
                <a:lnTo>
                  <a:pt x="181660" y="1654644"/>
                </a:lnTo>
                <a:close/>
              </a:path>
              <a:path w="398779" h="4375785">
                <a:moveTo>
                  <a:pt x="181660" y="1544332"/>
                </a:moveTo>
                <a:lnTo>
                  <a:pt x="108432" y="1544332"/>
                </a:lnTo>
                <a:lnTo>
                  <a:pt x="108432" y="1617560"/>
                </a:lnTo>
                <a:lnTo>
                  <a:pt x="181660" y="1617560"/>
                </a:lnTo>
                <a:lnTo>
                  <a:pt x="181660" y="1544332"/>
                </a:lnTo>
                <a:close/>
              </a:path>
              <a:path w="398779" h="4375785">
                <a:moveTo>
                  <a:pt x="181660" y="1434020"/>
                </a:moveTo>
                <a:lnTo>
                  <a:pt x="108432" y="1434020"/>
                </a:lnTo>
                <a:lnTo>
                  <a:pt x="108432" y="1507248"/>
                </a:lnTo>
                <a:lnTo>
                  <a:pt x="181660" y="1507248"/>
                </a:lnTo>
                <a:lnTo>
                  <a:pt x="181660" y="1434020"/>
                </a:lnTo>
                <a:close/>
              </a:path>
              <a:path w="398779" h="4375785">
                <a:moveTo>
                  <a:pt x="181660" y="1323695"/>
                </a:moveTo>
                <a:lnTo>
                  <a:pt x="108432" y="1323695"/>
                </a:lnTo>
                <a:lnTo>
                  <a:pt x="108432" y="1396936"/>
                </a:lnTo>
                <a:lnTo>
                  <a:pt x="181660" y="1396936"/>
                </a:lnTo>
                <a:lnTo>
                  <a:pt x="181660" y="1323695"/>
                </a:lnTo>
                <a:close/>
              </a:path>
              <a:path w="398779" h="4375785">
                <a:moveTo>
                  <a:pt x="181660" y="1213408"/>
                </a:moveTo>
                <a:lnTo>
                  <a:pt x="108432" y="1213408"/>
                </a:lnTo>
                <a:lnTo>
                  <a:pt x="108432" y="1286624"/>
                </a:lnTo>
                <a:lnTo>
                  <a:pt x="181660" y="1286624"/>
                </a:lnTo>
                <a:lnTo>
                  <a:pt x="181660" y="1213408"/>
                </a:lnTo>
                <a:close/>
              </a:path>
              <a:path w="398779" h="4375785">
                <a:moveTo>
                  <a:pt x="181660" y="1103096"/>
                </a:moveTo>
                <a:lnTo>
                  <a:pt x="108432" y="1103096"/>
                </a:lnTo>
                <a:lnTo>
                  <a:pt x="108432" y="1176324"/>
                </a:lnTo>
                <a:lnTo>
                  <a:pt x="181660" y="1176324"/>
                </a:lnTo>
                <a:lnTo>
                  <a:pt x="181660" y="1103096"/>
                </a:lnTo>
                <a:close/>
              </a:path>
              <a:path w="398779" h="4375785">
                <a:moveTo>
                  <a:pt x="181660" y="330923"/>
                </a:moveTo>
                <a:lnTo>
                  <a:pt x="108432" y="330923"/>
                </a:lnTo>
                <a:lnTo>
                  <a:pt x="108432" y="404152"/>
                </a:lnTo>
                <a:lnTo>
                  <a:pt x="181660" y="404152"/>
                </a:lnTo>
                <a:lnTo>
                  <a:pt x="181660" y="330923"/>
                </a:lnTo>
                <a:close/>
              </a:path>
              <a:path w="398779" h="4375785">
                <a:moveTo>
                  <a:pt x="181660" y="220611"/>
                </a:moveTo>
                <a:lnTo>
                  <a:pt x="108432" y="220611"/>
                </a:lnTo>
                <a:lnTo>
                  <a:pt x="108432" y="293839"/>
                </a:lnTo>
                <a:lnTo>
                  <a:pt x="181660" y="293839"/>
                </a:lnTo>
                <a:lnTo>
                  <a:pt x="181660" y="220611"/>
                </a:lnTo>
                <a:close/>
              </a:path>
              <a:path w="398779" h="4375785">
                <a:moveTo>
                  <a:pt x="181660" y="110312"/>
                </a:moveTo>
                <a:lnTo>
                  <a:pt x="108432" y="110312"/>
                </a:lnTo>
                <a:lnTo>
                  <a:pt x="108432" y="183540"/>
                </a:lnTo>
                <a:lnTo>
                  <a:pt x="181660" y="183540"/>
                </a:lnTo>
                <a:lnTo>
                  <a:pt x="181660" y="110312"/>
                </a:lnTo>
                <a:close/>
              </a:path>
              <a:path w="398779" h="4375785">
                <a:moveTo>
                  <a:pt x="290106" y="4302074"/>
                </a:moveTo>
                <a:lnTo>
                  <a:pt x="216877" y="4302074"/>
                </a:lnTo>
                <a:lnTo>
                  <a:pt x="216877" y="4375289"/>
                </a:lnTo>
                <a:lnTo>
                  <a:pt x="290106" y="4375289"/>
                </a:lnTo>
                <a:lnTo>
                  <a:pt x="290106" y="4302074"/>
                </a:lnTo>
                <a:close/>
              </a:path>
              <a:path w="398779" h="4375785">
                <a:moveTo>
                  <a:pt x="290106" y="4191749"/>
                </a:moveTo>
                <a:lnTo>
                  <a:pt x="216877" y="4191749"/>
                </a:lnTo>
                <a:lnTo>
                  <a:pt x="216877" y="4264977"/>
                </a:lnTo>
                <a:lnTo>
                  <a:pt x="290106" y="4264977"/>
                </a:lnTo>
                <a:lnTo>
                  <a:pt x="290106" y="4191749"/>
                </a:lnTo>
                <a:close/>
              </a:path>
              <a:path w="398779" h="4375785">
                <a:moveTo>
                  <a:pt x="290106" y="4081449"/>
                </a:moveTo>
                <a:lnTo>
                  <a:pt x="216877" y="4081449"/>
                </a:lnTo>
                <a:lnTo>
                  <a:pt x="216877" y="4154665"/>
                </a:lnTo>
                <a:lnTo>
                  <a:pt x="290106" y="4154665"/>
                </a:lnTo>
                <a:lnTo>
                  <a:pt x="290106" y="4081449"/>
                </a:lnTo>
                <a:close/>
              </a:path>
              <a:path w="398779" h="4375785">
                <a:moveTo>
                  <a:pt x="290106" y="3971125"/>
                </a:moveTo>
                <a:lnTo>
                  <a:pt x="216877" y="3971125"/>
                </a:lnTo>
                <a:lnTo>
                  <a:pt x="216877" y="4044353"/>
                </a:lnTo>
                <a:lnTo>
                  <a:pt x="290106" y="4044353"/>
                </a:lnTo>
                <a:lnTo>
                  <a:pt x="290106" y="3971125"/>
                </a:lnTo>
                <a:close/>
              </a:path>
              <a:path w="398779" h="4375785">
                <a:moveTo>
                  <a:pt x="290106" y="3860838"/>
                </a:moveTo>
                <a:lnTo>
                  <a:pt x="216877" y="3860838"/>
                </a:lnTo>
                <a:lnTo>
                  <a:pt x="216877" y="3934053"/>
                </a:lnTo>
                <a:lnTo>
                  <a:pt x="290106" y="3934053"/>
                </a:lnTo>
                <a:lnTo>
                  <a:pt x="290106" y="3860838"/>
                </a:lnTo>
                <a:close/>
              </a:path>
              <a:path w="398779" h="4375785">
                <a:moveTo>
                  <a:pt x="290106" y="3750513"/>
                </a:moveTo>
                <a:lnTo>
                  <a:pt x="216877" y="3750513"/>
                </a:lnTo>
                <a:lnTo>
                  <a:pt x="216877" y="3823741"/>
                </a:lnTo>
                <a:lnTo>
                  <a:pt x="290106" y="3823741"/>
                </a:lnTo>
                <a:lnTo>
                  <a:pt x="290106" y="3750513"/>
                </a:lnTo>
                <a:close/>
              </a:path>
              <a:path w="398779" h="4375785">
                <a:moveTo>
                  <a:pt x="290106" y="3640201"/>
                </a:moveTo>
                <a:lnTo>
                  <a:pt x="216877" y="3640201"/>
                </a:lnTo>
                <a:lnTo>
                  <a:pt x="216877" y="3713416"/>
                </a:lnTo>
                <a:lnTo>
                  <a:pt x="290106" y="3713416"/>
                </a:lnTo>
                <a:lnTo>
                  <a:pt x="290106" y="3640201"/>
                </a:lnTo>
                <a:close/>
              </a:path>
              <a:path w="398779" h="4375785">
                <a:moveTo>
                  <a:pt x="290106" y="3529901"/>
                </a:moveTo>
                <a:lnTo>
                  <a:pt x="216877" y="3529901"/>
                </a:lnTo>
                <a:lnTo>
                  <a:pt x="216877" y="3603129"/>
                </a:lnTo>
                <a:lnTo>
                  <a:pt x="290106" y="3603129"/>
                </a:lnTo>
                <a:lnTo>
                  <a:pt x="290106" y="3529901"/>
                </a:lnTo>
                <a:close/>
              </a:path>
              <a:path w="398779" h="4375785">
                <a:moveTo>
                  <a:pt x="290106" y="3419589"/>
                </a:moveTo>
                <a:lnTo>
                  <a:pt x="216877" y="3419589"/>
                </a:lnTo>
                <a:lnTo>
                  <a:pt x="216877" y="3492817"/>
                </a:lnTo>
                <a:lnTo>
                  <a:pt x="290106" y="3492817"/>
                </a:lnTo>
                <a:lnTo>
                  <a:pt x="290106" y="3419589"/>
                </a:lnTo>
                <a:close/>
              </a:path>
              <a:path w="398779" h="4375785">
                <a:moveTo>
                  <a:pt x="290106" y="3309277"/>
                </a:moveTo>
                <a:lnTo>
                  <a:pt x="216877" y="3309277"/>
                </a:lnTo>
                <a:lnTo>
                  <a:pt x="216877" y="3382492"/>
                </a:lnTo>
                <a:lnTo>
                  <a:pt x="290106" y="3382492"/>
                </a:lnTo>
                <a:lnTo>
                  <a:pt x="290106" y="3309277"/>
                </a:lnTo>
                <a:close/>
              </a:path>
              <a:path w="398779" h="4375785">
                <a:moveTo>
                  <a:pt x="290106" y="3198965"/>
                </a:moveTo>
                <a:lnTo>
                  <a:pt x="216877" y="3198965"/>
                </a:lnTo>
                <a:lnTo>
                  <a:pt x="216877" y="3272193"/>
                </a:lnTo>
                <a:lnTo>
                  <a:pt x="290106" y="3272193"/>
                </a:lnTo>
                <a:lnTo>
                  <a:pt x="290106" y="3198965"/>
                </a:lnTo>
                <a:close/>
              </a:path>
              <a:path w="398779" h="4375785">
                <a:moveTo>
                  <a:pt x="290106" y="3088652"/>
                </a:moveTo>
                <a:lnTo>
                  <a:pt x="216877" y="3088652"/>
                </a:lnTo>
                <a:lnTo>
                  <a:pt x="216877" y="3161881"/>
                </a:lnTo>
                <a:lnTo>
                  <a:pt x="290106" y="3161881"/>
                </a:lnTo>
                <a:lnTo>
                  <a:pt x="290106" y="3088652"/>
                </a:lnTo>
                <a:close/>
              </a:path>
              <a:path w="398779" h="4375785">
                <a:moveTo>
                  <a:pt x="290106" y="2978353"/>
                </a:moveTo>
                <a:lnTo>
                  <a:pt x="216877" y="2978353"/>
                </a:lnTo>
                <a:lnTo>
                  <a:pt x="216877" y="3051581"/>
                </a:lnTo>
                <a:lnTo>
                  <a:pt x="290106" y="3051581"/>
                </a:lnTo>
                <a:lnTo>
                  <a:pt x="290106" y="2978353"/>
                </a:lnTo>
                <a:close/>
              </a:path>
              <a:path w="398779" h="4375785">
                <a:moveTo>
                  <a:pt x="290106" y="2868041"/>
                </a:moveTo>
                <a:lnTo>
                  <a:pt x="216877" y="2868041"/>
                </a:lnTo>
                <a:lnTo>
                  <a:pt x="216877" y="2941256"/>
                </a:lnTo>
                <a:lnTo>
                  <a:pt x="290106" y="2941256"/>
                </a:lnTo>
                <a:lnTo>
                  <a:pt x="290106" y="2868041"/>
                </a:lnTo>
                <a:close/>
              </a:path>
              <a:path w="398779" h="4375785">
                <a:moveTo>
                  <a:pt x="290106" y="2757728"/>
                </a:moveTo>
                <a:lnTo>
                  <a:pt x="216877" y="2757728"/>
                </a:lnTo>
                <a:lnTo>
                  <a:pt x="216877" y="2830957"/>
                </a:lnTo>
                <a:lnTo>
                  <a:pt x="290106" y="2830957"/>
                </a:lnTo>
                <a:lnTo>
                  <a:pt x="290106" y="2757728"/>
                </a:lnTo>
                <a:close/>
              </a:path>
              <a:path w="398779" h="4375785">
                <a:moveTo>
                  <a:pt x="290106" y="2647416"/>
                </a:moveTo>
                <a:lnTo>
                  <a:pt x="216877" y="2647416"/>
                </a:lnTo>
                <a:lnTo>
                  <a:pt x="216877" y="2720632"/>
                </a:lnTo>
                <a:lnTo>
                  <a:pt x="290106" y="2720632"/>
                </a:lnTo>
                <a:lnTo>
                  <a:pt x="290106" y="2647416"/>
                </a:lnTo>
                <a:close/>
              </a:path>
              <a:path w="398779" h="4375785">
                <a:moveTo>
                  <a:pt x="290106" y="2537104"/>
                </a:moveTo>
                <a:lnTo>
                  <a:pt x="216877" y="2537104"/>
                </a:lnTo>
                <a:lnTo>
                  <a:pt x="216877" y="2610345"/>
                </a:lnTo>
                <a:lnTo>
                  <a:pt x="290106" y="2610345"/>
                </a:lnTo>
                <a:lnTo>
                  <a:pt x="290106" y="2537104"/>
                </a:lnTo>
                <a:close/>
              </a:path>
              <a:path w="398779" h="4375785">
                <a:moveTo>
                  <a:pt x="290106" y="2426805"/>
                </a:moveTo>
                <a:lnTo>
                  <a:pt x="216877" y="2426805"/>
                </a:lnTo>
                <a:lnTo>
                  <a:pt x="216877" y="2500033"/>
                </a:lnTo>
                <a:lnTo>
                  <a:pt x="290106" y="2500033"/>
                </a:lnTo>
                <a:lnTo>
                  <a:pt x="290106" y="2426805"/>
                </a:lnTo>
                <a:close/>
              </a:path>
              <a:path w="398779" h="4375785">
                <a:moveTo>
                  <a:pt x="290106" y="2316492"/>
                </a:moveTo>
                <a:lnTo>
                  <a:pt x="216877" y="2316492"/>
                </a:lnTo>
                <a:lnTo>
                  <a:pt x="216877" y="2389708"/>
                </a:lnTo>
                <a:lnTo>
                  <a:pt x="290106" y="2389708"/>
                </a:lnTo>
                <a:lnTo>
                  <a:pt x="290106" y="2316492"/>
                </a:lnTo>
                <a:close/>
              </a:path>
              <a:path w="398779" h="4375785">
                <a:moveTo>
                  <a:pt x="290106" y="2206180"/>
                </a:moveTo>
                <a:lnTo>
                  <a:pt x="216877" y="2206180"/>
                </a:lnTo>
                <a:lnTo>
                  <a:pt x="216877" y="2279408"/>
                </a:lnTo>
                <a:lnTo>
                  <a:pt x="290106" y="2279408"/>
                </a:lnTo>
                <a:lnTo>
                  <a:pt x="290106" y="2206180"/>
                </a:lnTo>
                <a:close/>
              </a:path>
              <a:path w="398779" h="4375785">
                <a:moveTo>
                  <a:pt x="290106" y="1985568"/>
                </a:moveTo>
                <a:lnTo>
                  <a:pt x="216877" y="1985568"/>
                </a:lnTo>
                <a:lnTo>
                  <a:pt x="216877" y="2058797"/>
                </a:lnTo>
                <a:lnTo>
                  <a:pt x="290106" y="2058797"/>
                </a:lnTo>
                <a:lnTo>
                  <a:pt x="290106" y="1985568"/>
                </a:lnTo>
                <a:close/>
              </a:path>
              <a:path w="398779" h="4375785">
                <a:moveTo>
                  <a:pt x="290106" y="1875256"/>
                </a:moveTo>
                <a:lnTo>
                  <a:pt x="216877" y="1875256"/>
                </a:lnTo>
                <a:lnTo>
                  <a:pt x="216877" y="1948484"/>
                </a:lnTo>
                <a:lnTo>
                  <a:pt x="290106" y="1948484"/>
                </a:lnTo>
                <a:lnTo>
                  <a:pt x="290106" y="1875256"/>
                </a:lnTo>
                <a:close/>
              </a:path>
              <a:path w="398779" h="4375785">
                <a:moveTo>
                  <a:pt x="290106" y="1764957"/>
                </a:moveTo>
                <a:lnTo>
                  <a:pt x="216877" y="1764957"/>
                </a:lnTo>
                <a:lnTo>
                  <a:pt x="216877" y="1838172"/>
                </a:lnTo>
                <a:lnTo>
                  <a:pt x="290106" y="1838172"/>
                </a:lnTo>
                <a:lnTo>
                  <a:pt x="290106" y="1764957"/>
                </a:lnTo>
                <a:close/>
              </a:path>
              <a:path w="398779" h="4375785">
                <a:moveTo>
                  <a:pt x="290106" y="1544332"/>
                </a:moveTo>
                <a:lnTo>
                  <a:pt x="216877" y="1544332"/>
                </a:lnTo>
                <a:lnTo>
                  <a:pt x="216877" y="1617560"/>
                </a:lnTo>
                <a:lnTo>
                  <a:pt x="290106" y="1617560"/>
                </a:lnTo>
                <a:lnTo>
                  <a:pt x="290106" y="1544332"/>
                </a:lnTo>
                <a:close/>
              </a:path>
              <a:path w="398779" h="4375785">
                <a:moveTo>
                  <a:pt x="290106" y="1434020"/>
                </a:moveTo>
                <a:lnTo>
                  <a:pt x="216877" y="1434020"/>
                </a:lnTo>
                <a:lnTo>
                  <a:pt x="216877" y="1507248"/>
                </a:lnTo>
                <a:lnTo>
                  <a:pt x="290106" y="1507248"/>
                </a:lnTo>
                <a:lnTo>
                  <a:pt x="290106" y="1434020"/>
                </a:lnTo>
                <a:close/>
              </a:path>
              <a:path w="398779" h="4375785">
                <a:moveTo>
                  <a:pt x="290106" y="1213408"/>
                </a:moveTo>
                <a:lnTo>
                  <a:pt x="216877" y="1213408"/>
                </a:lnTo>
                <a:lnTo>
                  <a:pt x="216877" y="1286624"/>
                </a:lnTo>
                <a:lnTo>
                  <a:pt x="290106" y="1286624"/>
                </a:lnTo>
                <a:lnTo>
                  <a:pt x="290106" y="1213408"/>
                </a:lnTo>
                <a:close/>
              </a:path>
              <a:path w="398779" h="4375785">
                <a:moveTo>
                  <a:pt x="290106" y="1103096"/>
                </a:moveTo>
                <a:lnTo>
                  <a:pt x="216877" y="1103096"/>
                </a:lnTo>
                <a:lnTo>
                  <a:pt x="216877" y="1176324"/>
                </a:lnTo>
                <a:lnTo>
                  <a:pt x="290106" y="1176324"/>
                </a:lnTo>
                <a:lnTo>
                  <a:pt x="290106" y="1103096"/>
                </a:lnTo>
                <a:close/>
              </a:path>
              <a:path w="398779" h="4375785">
                <a:moveTo>
                  <a:pt x="290106" y="992784"/>
                </a:moveTo>
                <a:lnTo>
                  <a:pt x="216877" y="992784"/>
                </a:lnTo>
                <a:lnTo>
                  <a:pt x="216877" y="1065999"/>
                </a:lnTo>
                <a:lnTo>
                  <a:pt x="290106" y="1065999"/>
                </a:lnTo>
                <a:lnTo>
                  <a:pt x="290106" y="992784"/>
                </a:lnTo>
                <a:close/>
              </a:path>
              <a:path w="398779" h="4375785">
                <a:moveTo>
                  <a:pt x="290106" y="220611"/>
                </a:moveTo>
                <a:lnTo>
                  <a:pt x="216877" y="220611"/>
                </a:lnTo>
                <a:lnTo>
                  <a:pt x="216877" y="293839"/>
                </a:lnTo>
                <a:lnTo>
                  <a:pt x="290106" y="293839"/>
                </a:lnTo>
                <a:lnTo>
                  <a:pt x="290106" y="220611"/>
                </a:lnTo>
                <a:close/>
              </a:path>
              <a:path w="398779" h="4375785">
                <a:moveTo>
                  <a:pt x="290106" y="110312"/>
                </a:moveTo>
                <a:lnTo>
                  <a:pt x="216877" y="110312"/>
                </a:lnTo>
                <a:lnTo>
                  <a:pt x="216877" y="183540"/>
                </a:lnTo>
                <a:lnTo>
                  <a:pt x="290106" y="183540"/>
                </a:lnTo>
                <a:lnTo>
                  <a:pt x="290106" y="110312"/>
                </a:lnTo>
                <a:close/>
              </a:path>
              <a:path w="398779" h="4375785">
                <a:moveTo>
                  <a:pt x="290106" y="0"/>
                </a:moveTo>
                <a:lnTo>
                  <a:pt x="216877" y="0"/>
                </a:lnTo>
                <a:lnTo>
                  <a:pt x="216877" y="73228"/>
                </a:lnTo>
                <a:lnTo>
                  <a:pt x="290106" y="73228"/>
                </a:lnTo>
                <a:lnTo>
                  <a:pt x="290106" y="0"/>
                </a:lnTo>
                <a:close/>
              </a:path>
              <a:path w="398779" h="4375785">
                <a:moveTo>
                  <a:pt x="398538" y="1323695"/>
                </a:moveTo>
                <a:lnTo>
                  <a:pt x="325310" y="1323695"/>
                </a:lnTo>
                <a:lnTo>
                  <a:pt x="325310" y="1396936"/>
                </a:lnTo>
                <a:lnTo>
                  <a:pt x="398538" y="1396936"/>
                </a:lnTo>
                <a:lnTo>
                  <a:pt x="398538" y="1323695"/>
                </a:lnTo>
                <a:close/>
              </a:path>
              <a:path w="398779" h="4375785">
                <a:moveTo>
                  <a:pt x="398538" y="992784"/>
                </a:moveTo>
                <a:lnTo>
                  <a:pt x="325310" y="992784"/>
                </a:lnTo>
                <a:lnTo>
                  <a:pt x="325310" y="1065999"/>
                </a:lnTo>
                <a:lnTo>
                  <a:pt x="398538" y="1065999"/>
                </a:lnTo>
                <a:lnTo>
                  <a:pt x="398538" y="992784"/>
                </a:lnTo>
                <a:close/>
              </a:path>
              <a:path w="398779" h="4375785">
                <a:moveTo>
                  <a:pt x="398538" y="882472"/>
                </a:moveTo>
                <a:lnTo>
                  <a:pt x="325310" y="882472"/>
                </a:lnTo>
                <a:lnTo>
                  <a:pt x="325310" y="955700"/>
                </a:lnTo>
                <a:lnTo>
                  <a:pt x="398538" y="955700"/>
                </a:lnTo>
                <a:lnTo>
                  <a:pt x="398538" y="882472"/>
                </a:lnTo>
                <a:close/>
              </a:path>
              <a:path w="398779" h="4375785">
                <a:moveTo>
                  <a:pt x="398538" y="110312"/>
                </a:moveTo>
                <a:lnTo>
                  <a:pt x="325310" y="110312"/>
                </a:lnTo>
                <a:lnTo>
                  <a:pt x="325310" y="183540"/>
                </a:lnTo>
                <a:lnTo>
                  <a:pt x="398538" y="183540"/>
                </a:lnTo>
                <a:lnTo>
                  <a:pt x="398538" y="110312"/>
                </a:lnTo>
                <a:close/>
              </a:path>
            </a:pathLst>
          </a:custGeom>
          <a:solidFill>
            <a:srgbClr val="BCBEC0">
              <a:alpha val="19999"/>
            </a:srgbClr>
          </a:solidFill>
        </p:spPr>
        <p:txBody>
          <a:bodyPr wrap="square" lIns="0" tIns="0" rIns="0" bIns="0" rtlCol="0"/>
          <a:lstStyle/>
          <a:p>
            <a:endParaRPr/>
          </a:p>
        </p:txBody>
      </p:sp>
      <p:sp>
        <p:nvSpPr>
          <p:cNvPr id="33" name="bg object 33"/>
          <p:cNvSpPr/>
          <p:nvPr/>
        </p:nvSpPr>
        <p:spPr>
          <a:xfrm>
            <a:off x="7589659" y="2438285"/>
            <a:ext cx="290195" cy="3934460"/>
          </a:xfrm>
          <a:custGeom>
            <a:avLst/>
            <a:gdLst/>
            <a:ahLst/>
            <a:cxnLst/>
            <a:rect l="l" t="t" r="r" b="b"/>
            <a:pathLst>
              <a:path w="290195" h="3934460">
                <a:moveTo>
                  <a:pt x="73228" y="3750526"/>
                </a:moveTo>
                <a:lnTo>
                  <a:pt x="0" y="3750526"/>
                </a:lnTo>
                <a:lnTo>
                  <a:pt x="0" y="3823728"/>
                </a:lnTo>
                <a:lnTo>
                  <a:pt x="73228" y="3823728"/>
                </a:lnTo>
                <a:lnTo>
                  <a:pt x="73228" y="3750526"/>
                </a:lnTo>
                <a:close/>
              </a:path>
              <a:path w="290195" h="3934460">
                <a:moveTo>
                  <a:pt x="73228" y="3640201"/>
                </a:moveTo>
                <a:lnTo>
                  <a:pt x="0" y="3640201"/>
                </a:lnTo>
                <a:lnTo>
                  <a:pt x="0" y="3713442"/>
                </a:lnTo>
                <a:lnTo>
                  <a:pt x="73228" y="3713442"/>
                </a:lnTo>
                <a:lnTo>
                  <a:pt x="73228" y="3640201"/>
                </a:lnTo>
                <a:close/>
              </a:path>
              <a:path w="290195" h="3934460">
                <a:moveTo>
                  <a:pt x="73228" y="3529888"/>
                </a:moveTo>
                <a:lnTo>
                  <a:pt x="0" y="3529888"/>
                </a:lnTo>
                <a:lnTo>
                  <a:pt x="0" y="3603117"/>
                </a:lnTo>
                <a:lnTo>
                  <a:pt x="73228" y="3603117"/>
                </a:lnTo>
                <a:lnTo>
                  <a:pt x="73228" y="3529888"/>
                </a:lnTo>
                <a:close/>
              </a:path>
              <a:path w="290195" h="3934460">
                <a:moveTo>
                  <a:pt x="73228" y="3419602"/>
                </a:moveTo>
                <a:lnTo>
                  <a:pt x="0" y="3419602"/>
                </a:lnTo>
                <a:lnTo>
                  <a:pt x="0" y="3492817"/>
                </a:lnTo>
                <a:lnTo>
                  <a:pt x="73228" y="3492817"/>
                </a:lnTo>
                <a:lnTo>
                  <a:pt x="73228" y="3419602"/>
                </a:lnTo>
                <a:close/>
              </a:path>
              <a:path w="290195" h="3934460">
                <a:moveTo>
                  <a:pt x="73228" y="3309277"/>
                </a:moveTo>
                <a:lnTo>
                  <a:pt x="0" y="3309277"/>
                </a:lnTo>
                <a:lnTo>
                  <a:pt x="0" y="3382505"/>
                </a:lnTo>
                <a:lnTo>
                  <a:pt x="73228" y="3382505"/>
                </a:lnTo>
                <a:lnTo>
                  <a:pt x="73228" y="3309277"/>
                </a:lnTo>
                <a:close/>
              </a:path>
              <a:path w="290195" h="3934460">
                <a:moveTo>
                  <a:pt x="73228" y="3198977"/>
                </a:moveTo>
                <a:lnTo>
                  <a:pt x="0" y="3198977"/>
                </a:lnTo>
                <a:lnTo>
                  <a:pt x="0" y="3272193"/>
                </a:lnTo>
                <a:lnTo>
                  <a:pt x="73228" y="3272193"/>
                </a:lnTo>
                <a:lnTo>
                  <a:pt x="73228" y="3198977"/>
                </a:lnTo>
                <a:close/>
              </a:path>
              <a:path w="290195" h="3934460">
                <a:moveTo>
                  <a:pt x="73228" y="3088652"/>
                </a:moveTo>
                <a:lnTo>
                  <a:pt x="0" y="3088652"/>
                </a:lnTo>
                <a:lnTo>
                  <a:pt x="0" y="3161881"/>
                </a:lnTo>
                <a:lnTo>
                  <a:pt x="73228" y="3161881"/>
                </a:lnTo>
                <a:lnTo>
                  <a:pt x="73228" y="3088652"/>
                </a:lnTo>
                <a:close/>
              </a:path>
              <a:path w="290195" h="3934460">
                <a:moveTo>
                  <a:pt x="73228" y="2978366"/>
                </a:moveTo>
                <a:lnTo>
                  <a:pt x="0" y="2978366"/>
                </a:lnTo>
                <a:lnTo>
                  <a:pt x="0" y="3051581"/>
                </a:lnTo>
                <a:lnTo>
                  <a:pt x="73228" y="3051581"/>
                </a:lnTo>
                <a:lnTo>
                  <a:pt x="73228" y="2978366"/>
                </a:lnTo>
                <a:close/>
              </a:path>
              <a:path w="290195" h="3934460">
                <a:moveTo>
                  <a:pt x="73228" y="2868041"/>
                </a:moveTo>
                <a:lnTo>
                  <a:pt x="0" y="2868041"/>
                </a:lnTo>
                <a:lnTo>
                  <a:pt x="0" y="2941269"/>
                </a:lnTo>
                <a:lnTo>
                  <a:pt x="73228" y="2941269"/>
                </a:lnTo>
                <a:lnTo>
                  <a:pt x="73228" y="2868041"/>
                </a:lnTo>
                <a:close/>
              </a:path>
              <a:path w="290195" h="3934460">
                <a:moveTo>
                  <a:pt x="73228" y="2757728"/>
                </a:moveTo>
                <a:lnTo>
                  <a:pt x="0" y="2757728"/>
                </a:lnTo>
                <a:lnTo>
                  <a:pt x="0" y="2830944"/>
                </a:lnTo>
                <a:lnTo>
                  <a:pt x="73228" y="2830944"/>
                </a:lnTo>
                <a:lnTo>
                  <a:pt x="73228" y="2757728"/>
                </a:lnTo>
                <a:close/>
              </a:path>
              <a:path w="290195" h="3934460">
                <a:moveTo>
                  <a:pt x="73228" y="2647429"/>
                </a:moveTo>
                <a:lnTo>
                  <a:pt x="0" y="2647429"/>
                </a:lnTo>
                <a:lnTo>
                  <a:pt x="0" y="2720657"/>
                </a:lnTo>
                <a:lnTo>
                  <a:pt x="73228" y="2720657"/>
                </a:lnTo>
                <a:lnTo>
                  <a:pt x="73228" y="2647429"/>
                </a:lnTo>
                <a:close/>
              </a:path>
              <a:path w="290195" h="3934460">
                <a:moveTo>
                  <a:pt x="73228" y="2537117"/>
                </a:moveTo>
                <a:lnTo>
                  <a:pt x="0" y="2537117"/>
                </a:lnTo>
                <a:lnTo>
                  <a:pt x="0" y="2610345"/>
                </a:lnTo>
                <a:lnTo>
                  <a:pt x="73228" y="2610345"/>
                </a:lnTo>
                <a:lnTo>
                  <a:pt x="73228" y="2537117"/>
                </a:lnTo>
                <a:close/>
              </a:path>
              <a:path w="290195" h="3934460">
                <a:moveTo>
                  <a:pt x="73228" y="2426805"/>
                </a:moveTo>
                <a:lnTo>
                  <a:pt x="0" y="2426805"/>
                </a:lnTo>
                <a:lnTo>
                  <a:pt x="0" y="2500020"/>
                </a:lnTo>
                <a:lnTo>
                  <a:pt x="73228" y="2500020"/>
                </a:lnTo>
                <a:lnTo>
                  <a:pt x="73228" y="2426805"/>
                </a:lnTo>
                <a:close/>
              </a:path>
              <a:path w="290195" h="3934460">
                <a:moveTo>
                  <a:pt x="73228" y="2316492"/>
                </a:moveTo>
                <a:lnTo>
                  <a:pt x="0" y="2316492"/>
                </a:lnTo>
                <a:lnTo>
                  <a:pt x="0" y="2389721"/>
                </a:lnTo>
                <a:lnTo>
                  <a:pt x="73228" y="2389721"/>
                </a:lnTo>
                <a:lnTo>
                  <a:pt x="73228" y="2316492"/>
                </a:lnTo>
                <a:close/>
              </a:path>
              <a:path w="290195" h="3934460">
                <a:moveTo>
                  <a:pt x="73228" y="2206180"/>
                </a:moveTo>
                <a:lnTo>
                  <a:pt x="0" y="2206180"/>
                </a:lnTo>
                <a:lnTo>
                  <a:pt x="0" y="2279408"/>
                </a:lnTo>
                <a:lnTo>
                  <a:pt x="73228" y="2279408"/>
                </a:lnTo>
                <a:lnTo>
                  <a:pt x="73228" y="2206180"/>
                </a:lnTo>
                <a:close/>
              </a:path>
              <a:path w="290195" h="3934460">
                <a:moveTo>
                  <a:pt x="73228" y="2095881"/>
                </a:moveTo>
                <a:lnTo>
                  <a:pt x="0" y="2095881"/>
                </a:lnTo>
                <a:lnTo>
                  <a:pt x="0" y="2169109"/>
                </a:lnTo>
                <a:lnTo>
                  <a:pt x="73228" y="2169109"/>
                </a:lnTo>
                <a:lnTo>
                  <a:pt x="73228" y="2095881"/>
                </a:lnTo>
                <a:close/>
              </a:path>
              <a:path w="290195" h="3934460">
                <a:moveTo>
                  <a:pt x="73228" y="1985568"/>
                </a:moveTo>
                <a:lnTo>
                  <a:pt x="0" y="1985568"/>
                </a:lnTo>
                <a:lnTo>
                  <a:pt x="0" y="2058784"/>
                </a:lnTo>
                <a:lnTo>
                  <a:pt x="73228" y="2058784"/>
                </a:lnTo>
                <a:lnTo>
                  <a:pt x="73228" y="1985568"/>
                </a:lnTo>
                <a:close/>
              </a:path>
              <a:path w="290195" h="3934460">
                <a:moveTo>
                  <a:pt x="73228" y="1875256"/>
                </a:moveTo>
                <a:lnTo>
                  <a:pt x="0" y="1875256"/>
                </a:lnTo>
                <a:lnTo>
                  <a:pt x="0" y="1948484"/>
                </a:lnTo>
                <a:lnTo>
                  <a:pt x="73228" y="1948484"/>
                </a:lnTo>
                <a:lnTo>
                  <a:pt x="73228" y="1875256"/>
                </a:lnTo>
                <a:close/>
              </a:path>
              <a:path w="290195" h="3934460">
                <a:moveTo>
                  <a:pt x="73228" y="1764944"/>
                </a:moveTo>
                <a:lnTo>
                  <a:pt x="0" y="1764944"/>
                </a:lnTo>
                <a:lnTo>
                  <a:pt x="0" y="1838159"/>
                </a:lnTo>
                <a:lnTo>
                  <a:pt x="73228" y="1838159"/>
                </a:lnTo>
                <a:lnTo>
                  <a:pt x="73228" y="1764944"/>
                </a:lnTo>
                <a:close/>
              </a:path>
              <a:path w="290195" h="3934460">
                <a:moveTo>
                  <a:pt x="73228" y="1434020"/>
                </a:moveTo>
                <a:lnTo>
                  <a:pt x="0" y="1434020"/>
                </a:lnTo>
                <a:lnTo>
                  <a:pt x="0" y="1507236"/>
                </a:lnTo>
                <a:lnTo>
                  <a:pt x="73228" y="1507236"/>
                </a:lnTo>
                <a:lnTo>
                  <a:pt x="73228" y="1434020"/>
                </a:lnTo>
                <a:close/>
              </a:path>
              <a:path w="290195" h="3934460">
                <a:moveTo>
                  <a:pt x="73228" y="1323708"/>
                </a:moveTo>
                <a:lnTo>
                  <a:pt x="0" y="1323708"/>
                </a:lnTo>
                <a:lnTo>
                  <a:pt x="0" y="1396936"/>
                </a:lnTo>
                <a:lnTo>
                  <a:pt x="73228" y="1396936"/>
                </a:lnTo>
                <a:lnTo>
                  <a:pt x="73228" y="1323708"/>
                </a:lnTo>
                <a:close/>
              </a:path>
              <a:path w="290195" h="3934460">
                <a:moveTo>
                  <a:pt x="73228" y="1213396"/>
                </a:moveTo>
                <a:lnTo>
                  <a:pt x="0" y="1213396"/>
                </a:lnTo>
                <a:lnTo>
                  <a:pt x="0" y="1286624"/>
                </a:lnTo>
                <a:lnTo>
                  <a:pt x="73228" y="1286624"/>
                </a:lnTo>
                <a:lnTo>
                  <a:pt x="73228" y="1213396"/>
                </a:lnTo>
                <a:close/>
              </a:path>
              <a:path w="290195" h="3934460">
                <a:moveTo>
                  <a:pt x="73228" y="1103096"/>
                </a:moveTo>
                <a:lnTo>
                  <a:pt x="0" y="1103096"/>
                </a:lnTo>
                <a:lnTo>
                  <a:pt x="0" y="1176324"/>
                </a:lnTo>
                <a:lnTo>
                  <a:pt x="73228" y="1176324"/>
                </a:lnTo>
                <a:lnTo>
                  <a:pt x="73228" y="1103096"/>
                </a:lnTo>
                <a:close/>
              </a:path>
              <a:path w="290195" h="3934460">
                <a:moveTo>
                  <a:pt x="73228" y="992784"/>
                </a:moveTo>
                <a:lnTo>
                  <a:pt x="0" y="992784"/>
                </a:lnTo>
                <a:lnTo>
                  <a:pt x="0" y="1066012"/>
                </a:lnTo>
                <a:lnTo>
                  <a:pt x="73228" y="1066012"/>
                </a:lnTo>
                <a:lnTo>
                  <a:pt x="73228" y="992784"/>
                </a:lnTo>
                <a:close/>
              </a:path>
              <a:path w="290195" h="3934460">
                <a:moveTo>
                  <a:pt x="73228" y="882484"/>
                </a:moveTo>
                <a:lnTo>
                  <a:pt x="0" y="882484"/>
                </a:lnTo>
                <a:lnTo>
                  <a:pt x="0" y="955700"/>
                </a:lnTo>
                <a:lnTo>
                  <a:pt x="73228" y="955700"/>
                </a:lnTo>
                <a:lnTo>
                  <a:pt x="73228" y="882484"/>
                </a:lnTo>
                <a:close/>
              </a:path>
              <a:path w="290195" h="3934460">
                <a:moveTo>
                  <a:pt x="73228" y="772172"/>
                </a:moveTo>
                <a:lnTo>
                  <a:pt x="0" y="772172"/>
                </a:lnTo>
                <a:lnTo>
                  <a:pt x="0" y="845388"/>
                </a:lnTo>
                <a:lnTo>
                  <a:pt x="73228" y="845388"/>
                </a:lnTo>
                <a:lnTo>
                  <a:pt x="73228" y="772172"/>
                </a:lnTo>
                <a:close/>
              </a:path>
              <a:path w="290195" h="3934460">
                <a:moveTo>
                  <a:pt x="73228" y="441223"/>
                </a:moveTo>
                <a:lnTo>
                  <a:pt x="0" y="441223"/>
                </a:lnTo>
                <a:lnTo>
                  <a:pt x="0" y="514464"/>
                </a:lnTo>
                <a:lnTo>
                  <a:pt x="73228" y="514464"/>
                </a:lnTo>
                <a:lnTo>
                  <a:pt x="73228" y="441223"/>
                </a:lnTo>
                <a:close/>
              </a:path>
              <a:path w="290195" h="3934460">
                <a:moveTo>
                  <a:pt x="181686" y="3860825"/>
                </a:moveTo>
                <a:lnTo>
                  <a:pt x="108445" y="3860825"/>
                </a:lnTo>
                <a:lnTo>
                  <a:pt x="108445" y="3934053"/>
                </a:lnTo>
                <a:lnTo>
                  <a:pt x="181686" y="3934053"/>
                </a:lnTo>
                <a:lnTo>
                  <a:pt x="181686" y="3860825"/>
                </a:lnTo>
                <a:close/>
              </a:path>
              <a:path w="290195" h="3934460">
                <a:moveTo>
                  <a:pt x="181686" y="3750526"/>
                </a:moveTo>
                <a:lnTo>
                  <a:pt x="108445" y="3750526"/>
                </a:lnTo>
                <a:lnTo>
                  <a:pt x="108445" y="3823728"/>
                </a:lnTo>
                <a:lnTo>
                  <a:pt x="181686" y="3823728"/>
                </a:lnTo>
                <a:lnTo>
                  <a:pt x="181686" y="3750526"/>
                </a:lnTo>
                <a:close/>
              </a:path>
              <a:path w="290195" h="3934460">
                <a:moveTo>
                  <a:pt x="181686" y="3640201"/>
                </a:moveTo>
                <a:lnTo>
                  <a:pt x="108445" y="3640201"/>
                </a:lnTo>
                <a:lnTo>
                  <a:pt x="108445" y="3713442"/>
                </a:lnTo>
                <a:lnTo>
                  <a:pt x="181686" y="3713442"/>
                </a:lnTo>
                <a:lnTo>
                  <a:pt x="181686" y="3640201"/>
                </a:lnTo>
                <a:close/>
              </a:path>
              <a:path w="290195" h="3934460">
                <a:moveTo>
                  <a:pt x="181686" y="3529888"/>
                </a:moveTo>
                <a:lnTo>
                  <a:pt x="108445" y="3529888"/>
                </a:lnTo>
                <a:lnTo>
                  <a:pt x="108445" y="3603117"/>
                </a:lnTo>
                <a:lnTo>
                  <a:pt x="181686" y="3603117"/>
                </a:lnTo>
                <a:lnTo>
                  <a:pt x="181686" y="3529888"/>
                </a:lnTo>
                <a:close/>
              </a:path>
              <a:path w="290195" h="3934460">
                <a:moveTo>
                  <a:pt x="181686" y="3419602"/>
                </a:moveTo>
                <a:lnTo>
                  <a:pt x="108445" y="3419602"/>
                </a:lnTo>
                <a:lnTo>
                  <a:pt x="108445" y="3492817"/>
                </a:lnTo>
                <a:lnTo>
                  <a:pt x="181686" y="3492817"/>
                </a:lnTo>
                <a:lnTo>
                  <a:pt x="181686" y="3419602"/>
                </a:lnTo>
                <a:close/>
              </a:path>
              <a:path w="290195" h="3934460">
                <a:moveTo>
                  <a:pt x="181686" y="3309277"/>
                </a:moveTo>
                <a:lnTo>
                  <a:pt x="108445" y="3309277"/>
                </a:lnTo>
                <a:lnTo>
                  <a:pt x="108445" y="3382505"/>
                </a:lnTo>
                <a:lnTo>
                  <a:pt x="181686" y="3382505"/>
                </a:lnTo>
                <a:lnTo>
                  <a:pt x="181686" y="3309277"/>
                </a:lnTo>
                <a:close/>
              </a:path>
              <a:path w="290195" h="3934460">
                <a:moveTo>
                  <a:pt x="181686" y="3198977"/>
                </a:moveTo>
                <a:lnTo>
                  <a:pt x="108445" y="3198977"/>
                </a:lnTo>
                <a:lnTo>
                  <a:pt x="108445" y="3272193"/>
                </a:lnTo>
                <a:lnTo>
                  <a:pt x="181686" y="3272193"/>
                </a:lnTo>
                <a:lnTo>
                  <a:pt x="181686" y="3198977"/>
                </a:lnTo>
                <a:close/>
              </a:path>
              <a:path w="290195" h="3934460">
                <a:moveTo>
                  <a:pt x="181686" y="3088652"/>
                </a:moveTo>
                <a:lnTo>
                  <a:pt x="108445" y="3088652"/>
                </a:lnTo>
                <a:lnTo>
                  <a:pt x="108445" y="3161881"/>
                </a:lnTo>
                <a:lnTo>
                  <a:pt x="181686" y="3161881"/>
                </a:lnTo>
                <a:lnTo>
                  <a:pt x="181686" y="3088652"/>
                </a:lnTo>
                <a:close/>
              </a:path>
              <a:path w="290195" h="3934460">
                <a:moveTo>
                  <a:pt x="181686" y="2978366"/>
                </a:moveTo>
                <a:lnTo>
                  <a:pt x="108445" y="2978366"/>
                </a:lnTo>
                <a:lnTo>
                  <a:pt x="108445" y="3051581"/>
                </a:lnTo>
                <a:lnTo>
                  <a:pt x="181686" y="3051581"/>
                </a:lnTo>
                <a:lnTo>
                  <a:pt x="181686" y="2978366"/>
                </a:lnTo>
                <a:close/>
              </a:path>
              <a:path w="290195" h="3934460">
                <a:moveTo>
                  <a:pt x="181686" y="2868041"/>
                </a:moveTo>
                <a:lnTo>
                  <a:pt x="108445" y="2868041"/>
                </a:lnTo>
                <a:lnTo>
                  <a:pt x="108445" y="2941269"/>
                </a:lnTo>
                <a:lnTo>
                  <a:pt x="181686" y="2941269"/>
                </a:lnTo>
                <a:lnTo>
                  <a:pt x="181686" y="2868041"/>
                </a:lnTo>
                <a:close/>
              </a:path>
              <a:path w="290195" h="3934460">
                <a:moveTo>
                  <a:pt x="181686" y="2757728"/>
                </a:moveTo>
                <a:lnTo>
                  <a:pt x="108445" y="2757728"/>
                </a:lnTo>
                <a:lnTo>
                  <a:pt x="108445" y="2830944"/>
                </a:lnTo>
                <a:lnTo>
                  <a:pt x="181686" y="2830944"/>
                </a:lnTo>
                <a:lnTo>
                  <a:pt x="181686" y="2757728"/>
                </a:lnTo>
                <a:close/>
              </a:path>
              <a:path w="290195" h="3934460">
                <a:moveTo>
                  <a:pt x="181686" y="2647429"/>
                </a:moveTo>
                <a:lnTo>
                  <a:pt x="108445" y="2647429"/>
                </a:lnTo>
                <a:lnTo>
                  <a:pt x="108445" y="2720657"/>
                </a:lnTo>
                <a:lnTo>
                  <a:pt x="181686" y="2720657"/>
                </a:lnTo>
                <a:lnTo>
                  <a:pt x="181686" y="2647429"/>
                </a:lnTo>
                <a:close/>
              </a:path>
              <a:path w="290195" h="3934460">
                <a:moveTo>
                  <a:pt x="181686" y="2537117"/>
                </a:moveTo>
                <a:lnTo>
                  <a:pt x="108445" y="2537117"/>
                </a:lnTo>
                <a:lnTo>
                  <a:pt x="108445" y="2610345"/>
                </a:lnTo>
                <a:lnTo>
                  <a:pt x="181686" y="2610345"/>
                </a:lnTo>
                <a:lnTo>
                  <a:pt x="181686" y="2537117"/>
                </a:lnTo>
                <a:close/>
              </a:path>
              <a:path w="290195" h="3934460">
                <a:moveTo>
                  <a:pt x="181686" y="2426805"/>
                </a:moveTo>
                <a:lnTo>
                  <a:pt x="108445" y="2426805"/>
                </a:lnTo>
                <a:lnTo>
                  <a:pt x="108445" y="2500020"/>
                </a:lnTo>
                <a:lnTo>
                  <a:pt x="181686" y="2500020"/>
                </a:lnTo>
                <a:lnTo>
                  <a:pt x="181686" y="2426805"/>
                </a:lnTo>
                <a:close/>
              </a:path>
              <a:path w="290195" h="3934460">
                <a:moveTo>
                  <a:pt x="181686" y="2316492"/>
                </a:moveTo>
                <a:lnTo>
                  <a:pt x="108445" y="2316492"/>
                </a:lnTo>
                <a:lnTo>
                  <a:pt x="108445" y="2389721"/>
                </a:lnTo>
                <a:lnTo>
                  <a:pt x="181686" y="2389721"/>
                </a:lnTo>
                <a:lnTo>
                  <a:pt x="181686" y="2316492"/>
                </a:lnTo>
                <a:close/>
              </a:path>
              <a:path w="290195" h="3934460">
                <a:moveTo>
                  <a:pt x="181686" y="2206180"/>
                </a:moveTo>
                <a:lnTo>
                  <a:pt x="108445" y="2206180"/>
                </a:lnTo>
                <a:lnTo>
                  <a:pt x="108445" y="2279408"/>
                </a:lnTo>
                <a:lnTo>
                  <a:pt x="181686" y="2279408"/>
                </a:lnTo>
                <a:lnTo>
                  <a:pt x="181686" y="2206180"/>
                </a:lnTo>
                <a:close/>
              </a:path>
              <a:path w="290195" h="3934460">
                <a:moveTo>
                  <a:pt x="181686" y="2095881"/>
                </a:moveTo>
                <a:lnTo>
                  <a:pt x="108445" y="2095881"/>
                </a:lnTo>
                <a:lnTo>
                  <a:pt x="108445" y="2169109"/>
                </a:lnTo>
                <a:lnTo>
                  <a:pt x="181686" y="2169109"/>
                </a:lnTo>
                <a:lnTo>
                  <a:pt x="181686" y="2095881"/>
                </a:lnTo>
                <a:close/>
              </a:path>
              <a:path w="290195" h="3934460">
                <a:moveTo>
                  <a:pt x="181686" y="1985568"/>
                </a:moveTo>
                <a:lnTo>
                  <a:pt x="108445" y="1985568"/>
                </a:lnTo>
                <a:lnTo>
                  <a:pt x="108445" y="2058784"/>
                </a:lnTo>
                <a:lnTo>
                  <a:pt x="181686" y="2058784"/>
                </a:lnTo>
                <a:lnTo>
                  <a:pt x="181686" y="1985568"/>
                </a:lnTo>
                <a:close/>
              </a:path>
              <a:path w="290195" h="3934460">
                <a:moveTo>
                  <a:pt x="181686" y="1875256"/>
                </a:moveTo>
                <a:lnTo>
                  <a:pt x="108445" y="1875256"/>
                </a:lnTo>
                <a:lnTo>
                  <a:pt x="108445" y="1948484"/>
                </a:lnTo>
                <a:lnTo>
                  <a:pt x="181686" y="1948484"/>
                </a:lnTo>
                <a:lnTo>
                  <a:pt x="181686" y="1875256"/>
                </a:lnTo>
                <a:close/>
              </a:path>
              <a:path w="290195" h="3934460">
                <a:moveTo>
                  <a:pt x="181686" y="1764944"/>
                </a:moveTo>
                <a:lnTo>
                  <a:pt x="108445" y="1764944"/>
                </a:lnTo>
                <a:lnTo>
                  <a:pt x="108445" y="1838159"/>
                </a:lnTo>
                <a:lnTo>
                  <a:pt x="181686" y="1838159"/>
                </a:lnTo>
                <a:lnTo>
                  <a:pt x="181686" y="1764944"/>
                </a:lnTo>
                <a:close/>
              </a:path>
              <a:path w="290195" h="3934460">
                <a:moveTo>
                  <a:pt x="181686" y="1654632"/>
                </a:moveTo>
                <a:lnTo>
                  <a:pt x="108445" y="1654632"/>
                </a:lnTo>
                <a:lnTo>
                  <a:pt x="108445" y="1727873"/>
                </a:lnTo>
                <a:lnTo>
                  <a:pt x="181686" y="1727873"/>
                </a:lnTo>
                <a:lnTo>
                  <a:pt x="181686" y="1654632"/>
                </a:lnTo>
                <a:close/>
              </a:path>
              <a:path w="290195" h="3934460">
                <a:moveTo>
                  <a:pt x="181686" y="1434020"/>
                </a:moveTo>
                <a:lnTo>
                  <a:pt x="108445" y="1434020"/>
                </a:lnTo>
                <a:lnTo>
                  <a:pt x="108445" y="1507236"/>
                </a:lnTo>
                <a:lnTo>
                  <a:pt x="181686" y="1507236"/>
                </a:lnTo>
                <a:lnTo>
                  <a:pt x="181686" y="1434020"/>
                </a:lnTo>
                <a:close/>
              </a:path>
              <a:path w="290195" h="3934460">
                <a:moveTo>
                  <a:pt x="181686" y="1323708"/>
                </a:moveTo>
                <a:lnTo>
                  <a:pt x="108445" y="1323708"/>
                </a:lnTo>
                <a:lnTo>
                  <a:pt x="108445" y="1396936"/>
                </a:lnTo>
                <a:lnTo>
                  <a:pt x="181686" y="1396936"/>
                </a:lnTo>
                <a:lnTo>
                  <a:pt x="181686" y="1323708"/>
                </a:lnTo>
                <a:close/>
              </a:path>
              <a:path w="290195" h="3934460">
                <a:moveTo>
                  <a:pt x="181686" y="1213396"/>
                </a:moveTo>
                <a:lnTo>
                  <a:pt x="108445" y="1213396"/>
                </a:lnTo>
                <a:lnTo>
                  <a:pt x="108445" y="1286624"/>
                </a:lnTo>
                <a:lnTo>
                  <a:pt x="181686" y="1286624"/>
                </a:lnTo>
                <a:lnTo>
                  <a:pt x="181686" y="1213396"/>
                </a:lnTo>
                <a:close/>
              </a:path>
              <a:path w="290195" h="3934460">
                <a:moveTo>
                  <a:pt x="181686" y="1103096"/>
                </a:moveTo>
                <a:lnTo>
                  <a:pt x="108445" y="1103096"/>
                </a:lnTo>
                <a:lnTo>
                  <a:pt x="108445" y="1176324"/>
                </a:lnTo>
                <a:lnTo>
                  <a:pt x="181686" y="1176324"/>
                </a:lnTo>
                <a:lnTo>
                  <a:pt x="181686" y="1103096"/>
                </a:lnTo>
                <a:close/>
              </a:path>
              <a:path w="290195" h="3934460">
                <a:moveTo>
                  <a:pt x="181686" y="992784"/>
                </a:moveTo>
                <a:lnTo>
                  <a:pt x="108445" y="992784"/>
                </a:lnTo>
                <a:lnTo>
                  <a:pt x="108445" y="1066012"/>
                </a:lnTo>
                <a:lnTo>
                  <a:pt x="181686" y="1066012"/>
                </a:lnTo>
                <a:lnTo>
                  <a:pt x="181686" y="992784"/>
                </a:lnTo>
                <a:close/>
              </a:path>
              <a:path w="290195" h="3934460">
                <a:moveTo>
                  <a:pt x="181686" y="882484"/>
                </a:moveTo>
                <a:lnTo>
                  <a:pt x="108445" y="882484"/>
                </a:lnTo>
                <a:lnTo>
                  <a:pt x="108445" y="955700"/>
                </a:lnTo>
                <a:lnTo>
                  <a:pt x="181686" y="955700"/>
                </a:lnTo>
                <a:lnTo>
                  <a:pt x="181686" y="882484"/>
                </a:lnTo>
                <a:close/>
              </a:path>
              <a:path w="290195" h="3934460">
                <a:moveTo>
                  <a:pt x="181686" y="772172"/>
                </a:moveTo>
                <a:lnTo>
                  <a:pt x="108445" y="772172"/>
                </a:lnTo>
                <a:lnTo>
                  <a:pt x="108445" y="845388"/>
                </a:lnTo>
                <a:lnTo>
                  <a:pt x="181686" y="845388"/>
                </a:lnTo>
                <a:lnTo>
                  <a:pt x="181686" y="772172"/>
                </a:lnTo>
                <a:close/>
              </a:path>
              <a:path w="290195" h="3934460">
                <a:moveTo>
                  <a:pt x="181686" y="661860"/>
                </a:moveTo>
                <a:lnTo>
                  <a:pt x="108445" y="661860"/>
                </a:lnTo>
                <a:lnTo>
                  <a:pt x="108445" y="735088"/>
                </a:lnTo>
                <a:lnTo>
                  <a:pt x="181686" y="735088"/>
                </a:lnTo>
                <a:lnTo>
                  <a:pt x="181686" y="661860"/>
                </a:lnTo>
                <a:close/>
              </a:path>
              <a:path w="290195" h="3934460">
                <a:moveTo>
                  <a:pt x="181686" y="551548"/>
                </a:moveTo>
                <a:lnTo>
                  <a:pt x="108445" y="551548"/>
                </a:lnTo>
                <a:lnTo>
                  <a:pt x="108445" y="624776"/>
                </a:lnTo>
                <a:lnTo>
                  <a:pt x="181686" y="624776"/>
                </a:lnTo>
                <a:lnTo>
                  <a:pt x="181686" y="551548"/>
                </a:lnTo>
                <a:close/>
              </a:path>
              <a:path w="290195" h="3934460">
                <a:moveTo>
                  <a:pt x="181686" y="441223"/>
                </a:moveTo>
                <a:lnTo>
                  <a:pt x="108445" y="441223"/>
                </a:lnTo>
                <a:lnTo>
                  <a:pt x="108445" y="514464"/>
                </a:lnTo>
                <a:lnTo>
                  <a:pt x="181686" y="514464"/>
                </a:lnTo>
                <a:lnTo>
                  <a:pt x="181686" y="441223"/>
                </a:lnTo>
                <a:close/>
              </a:path>
              <a:path w="290195" h="3934460">
                <a:moveTo>
                  <a:pt x="181686" y="330936"/>
                </a:moveTo>
                <a:lnTo>
                  <a:pt x="108445" y="330936"/>
                </a:lnTo>
                <a:lnTo>
                  <a:pt x="108445" y="404152"/>
                </a:lnTo>
                <a:lnTo>
                  <a:pt x="181686" y="404152"/>
                </a:lnTo>
                <a:lnTo>
                  <a:pt x="181686" y="330936"/>
                </a:lnTo>
                <a:close/>
              </a:path>
              <a:path w="290195" h="3934460">
                <a:moveTo>
                  <a:pt x="181686" y="220624"/>
                </a:moveTo>
                <a:lnTo>
                  <a:pt x="108445" y="220624"/>
                </a:lnTo>
                <a:lnTo>
                  <a:pt x="108445" y="293852"/>
                </a:lnTo>
                <a:lnTo>
                  <a:pt x="181686" y="293852"/>
                </a:lnTo>
                <a:lnTo>
                  <a:pt x="181686" y="220624"/>
                </a:lnTo>
                <a:close/>
              </a:path>
              <a:path w="290195" h="3934460">
                <a:moveTo>
                  <a:pt x="181686" y="110312"/>
                </a:moveTo>
                <a:lnTo>
                  <a:pt x="108445" y="110312"/>
                </a:lnTo>
                <a:lnTo>
                  <a:pt x="108445" y="183527"/>
                </a:lnTo>
                <a:lnTo>
                  <a:pt x="181686" y="183527"/>
                </a:lnTo>
                <a:lnTo>
                  <a:pt x="181686" y="110312"/>
                </a:lnTo>
                <a:close/>
              </a:path>
              <a:path w="290195" h="3934460">
                <a:moveTo>
                  <a:pt x="181686" y="0"/>
                </a:moveTo>
                <a:lnTo>
                  <a:pt x="108445" y="0"/>
                </a:lnTo>
                <a:lnTo>
                  <a:pt x="108445" y="73228"/>
                </a:lnTo>
                <a:lnTo>
                  <a:pt x="181686" y="73228"/>
                </a:lnTo>
                <a:lnTo>
                  <a:pt x="181686" y="0"/>
                </a:lnTo>
                <a:close/>
              </a:path>
              <a:path w="290195" h="3934460">
                <a:moveTo>
                  <a:pt x="290106" y="882484"/>
                </a:moveTo>
                <a:lnTo>
                  <a:pt x="216877" y="882484"/>
                </a:lnTo>
                <a:lnTo>
                  <a:pt x="216877" y="955700"/>
                </a:lnTo>
                <a:lnTo>
                  <a:pt x="290106" y="955700"/>
                </a:lnTo>
                <a:lnTo>
                  <a:pt x="290106" y="882484"/>
                </a:lnTo>
                <a:close/>
              </a:path>
              <a:path w="290195" h="3934460">
                <a:moveTo>
                  <a:pt x="290106" y="772172"/>
                </a:moveTo>
                <a:lnTo>
                  <a:pt x="216877" y="772172"/>
                </a:lnTo>
                <a:lnTo>
                  <a:pt x="216877" y="845388"/>
                </a:lnTo>
                <a:lnTo>
                  <a:pt x="290106" y="845388"/>
                </a:lnTo>
                <a:lnTo>
                  <a:pt x="290106" y="772172"/>
                </a:lnTo>
                <a:close/>
              </a:path>
              <a:path w="290195" h="3934460">
                <a:moveTo>
                  <a:pt x="290106" y="661860"/>
                </a:moveTo>
                <a:lnTo>
                  <a:pt x="216877" y="661860"/>
                </a:lnTo>
                <a:lnTo>
                  <a:pt x="216877" y="735088"/>
                </a:lnTo>
                <a:lnTo>
                  <a:pt x="290106" y="735088"/>
                </a:lnTo>
                <a:lnTo>
                  <a:pt x="290106" y="661860"/>
                </a:lnTo>
                <a:close/>
              </a:path>
              <a:path w="290195" h="3934460">
                <a:moveTo>
                  <a:pt x="290106" y="551548"/>
                </a:moveTo>
                <a:lnTo>
                  <a:pt x="216877" y="551548"/>
                </a:lnTo>
                <a:lnTo>
                  <a:pt x="216877" y="624776"/>
                </a:lnTo>
                <a:lnTo>
                  <a:pt x="290106" y="624776"/>
                </a:lnTo>
                <a:lnTo>
                  <a:pt x="290106" y="551548"/>
                </a:lnTo>
                <a:close/>
              </a:path>
              <a:path w="290195" h="3934460">
                <a:moveTo>
                  <a:pt x="290106" y="441223"/>
                </a:moveTo>
                <a:lnTo>
                  <a:pt x="216877" y="441223"/>
                </a:lnTo>
                <a:lnTo>
                  <a:pt x="216877" y="514464"/>
                </a:lnTo>
                <a:lnTo>
                  <a:pt x="290106" y="514464"/>
                </a:lnTo>
                <a:lnTo>
                  <a:pt x="290106" y="441223"/>
                </a:lnTo>
                <a:close/>
              </a:path>
              <a:path w="290195" h="3934460">
                <a:moveTo>
                  <a:pt x="290106" y="330936"/>
                </a:moveTo>
                <a:lnTo>
                  <a:pt x="216877" y="330936"/>
                </a:lnTo>
                <a:lnTo>
                  <a:pt x="216877" y="404152"/>
                </a:lnTo>
                <a:lnTo>
                  <a:pt x="290106" y="404152"/>
                </a:lnTo>
                <a:lnTo>
                  <a:pt x="290106" y="330936"/>
                </a:lnTo>
                <a:close/>
              </a:path>
              <a:path w="290195" h="3934460">
                <a:moveTo>
                  <a:pt x="290106" y="220624"/>
                </a:moveTo>
                <a:lnTo>
                  <a:pt x="216877" y="220624"/>
                </a:lnTo>
                <a:lnTo>
                  <a:pt x="216877" y="293852"/>
                </a:lnTo>
                <a:lnTo>
                  <a:pt x="290106" y="293852"/>
                </a:lnTo>
                <a:lnTo>
                  <a:pt x="290106" y="220624"/>
                </a:lnTo>
                <a:close/>
              </a:path>
              <a:path w="290195" h="3934460">
                <a:moveTo>
                  <a:pt x="290106" y="110312"/>
                </a:moveTo>
                <a:lnTo>
                  <a:pt x="216877" y="110312"/>
                </a:lnTo>
                <a:lnTo>
                  <a:pt x="216877" y="183527"/>
                </a:lnTo>
                <a:lnTo>
                  <a:pt x="290106" y="183527"/>
                </a:lnTo>
                <a:lnTo>
                  <a:pt x="290106" y="110312"/>
                </a:lnTo>
                <a:close/>
              </a:path>
              <a:path w="290195" h="3934460">
                <a:moveTo>
                  <a:pt x="290106" y="0"/>
                </a:moveTo>
                <a:lnTo>
                  <a:pt x="216877" y="0"/>
                </a:lnTo>
                <a:lnTo>
                  <a:pt x="216877" y="73228"/>
                </a:lnTo>
                <a:lnTo>
                  <a:pt x="290106" y="73228"/>
                </a:lnTo>
                <a:lnTo>
                  <a:pt x="290106" y="0"/>
                </a:lnTo>
                <a:close/>
              </a:path>
            </a:pathLst>
          </a:custGeom>
          <a:solidFill>
            <a:srgbClr val="BCBEC0">
              <a:alpha val="19999"/>
            </a:srgbClr>
          </a:solidFill>
        </p:spPr>
        <p:txBody>
          <a:bodyPr wrap="square" lIns="0" tIns="0" rIns="0" bIns="0" rtlCol="0"/>
          <a:lstStyle/>
          <a:p>
            <a:endParaRPr/>
          </a:p>
        </p:txBody>
      </p:sp>
      <p:sp>
        <p:nvSpPr>
          <p:cNvPr id="34" name="bg object 34"/>
          <p:cNvSpPr/>
          <p:nvPr/>
        </p:nvSpPr>
        <p:spPr>
          <a:xfrm>
            <a:off x="7806538" y="1445501"/>
            <a:ext cx="290195" cy="4926965"/>
          </a:xfrm>
          <a:custGeom>
            <a:avLst/>
            <a:gdLst/>
            <a:ahLst/>
            <a:cxnLst/>
            <a:rect l="l" t="t" r="r" b="b"/>
            <a:pathLst>
              <a:path w="290195" h="4926965">
                <a:moveTo>
                  <a:pt x="73228" y="4853610"/>
                </a:moveTo>
                <a:lnTo>
                  <a:pt x="0" y="4853610"/>
                </a:lnTo>
                <a:lnTo>
                  <a:pt x="0" y="4926838"/>
                </a:lnTo>
                <a:lnTo>
                  <a:pt x="73228" y="4926838"/>
                </a:lnTo>
                <a:lnTo>
                  <a:pt x="73228" y="4853610"/>
                </a:lnTo>
                <a:close/>
              </a:path>
              <a:path w="290195" h="4926965">
                <a:moveTo>
                  <a:pt x="73228" y="4743310"/>
                </a:moveTo>
                <a:lnTo>
                  <a:pt x="0" y="4743310"/>
                </a:lnTo>
                <a:lnTo>
                  <a:pt x="0" y="4816513"/>
                </a:lnTo>
                <a:lnTo>
                  <a:pt x="73228" y="4816513"/>
                </a:lnTo>
                <a:lnTo>
                  <a:pt x="73228" y="4743310"/>
                </a:lnTo>
                <a:close/>
              </a:path>
              <a:path w="290195" h="4926965">
                <a:moveTo>
                  <a:pt x="73228" y="4632985"/>
                </a:moveTo>
                <a:lnTo>
                  <a:pt x="0" y="4632985"/>
                </a:lnTo>
                <a:lnTo>
                  <a:pt x="0" y="4706226"/>
                </a:lnTo>
                <a:lnTo>
                  <a:pt x="73228" y="4706226"/>
                </a:lnTo>
                <a:lnTo>
                  <a:pt x="73228" y="4632985"/>
                </a:lnTo>
                <a:close/>
              </a:path>
              <a:path w="290195" h="4926965">
                <a:moveTo>
                  <a:pt x="73228" y="4522673"/>
                </a:moveTo>
                <a:lnTo>
                  <a:pt x="0" y="4522673"/>
                </a:lnTo>
                <a:lnTo>
                  <a:pt x="0" y="4595901"/>
                </a:lnTo>
                <a:lnTo>
                  <a:pt x="73228" y="4595901"/>
                </a:lnTo>
                <a:lnTo>
                  <a:pt x="73228" y="4522673"/>
                </a:lnTo>
                <a:close/>
              </a:path>
              <a:path w="290195" h="4926965">
                <a:moveTo>
                  <a:pt x="73228" y="4412386"/>
                </a:moveTo>
                <a:lnTo>
                  <a:pt x="0" y="4412386"/>
                </a:lnTo>
                <a:lnTo>
                  <a:pt x="0" y="4485602"/>
                </a:lnTo>
                <a:lnTo>
                  <a:pt x="73228" y="4485602"/>
                </a:lnTo>
                <a:lnTo>
                  <a:pt x="73228" y="4412386"/>
                </a:lnTo>
                <a:close/>
              </a:path>
              <a:path w="290195" h="4926965">
                <a:moveTo>
                  <a:pt x="73228" y="4302061"/>
                </a:moveTo>
                <a:lnTo>
                  <a:pt x="0" y="4302061"/>
                </a:lnTo>
                <a:lnTo>
                  <a:pt x="0" y="4375289"/>
                </a:lnTo>
                <a:lnTo>
                  <a:pt x="73228" y="4375289"/>
                </a:lnTo>
                <a:lnTo>
                  <a:pt x="73228" y="4302061"/>
                </a:lnTo>
                <a:close/>
              </a:path>
              <a:path w="290195" h="4926965">
                <a:moveTo>
                  <a:pt x="73228" y="4191762"/>
                </a:moveTo>
                <a:lnTo>
                  <a:pt x="0" y="4191762"/>
                </a:lnTo>
                <a:lnTo>
                  <a:pt x="0" y="4264977"/>
                </a:lnTo>
                <a:lnTo>
                  <a:pt x="73228" y="4264977"/>
                </a:lnTo>
                <a:lnTo>
                  <a:pt x="73228" y="4191762"/>
                </a:lnTo>
                <a:close/>
              </a:path>
              <a:path w="290195" h="4926965">
                <a:moveTo>
                  <a:pt x="73228" y="4081437"/>
                </a:moveTo>
                <a:lnTo>
                  <a:pt x="0" y="4081437"/>
                </a:lnTo>
                <a:lnTo>
                  <a:pt x="0" y="4154665"/>
                </a:lnTo>
                <a:lnTo>
                  <a:pt x="73228" y="4154665"/>
                </a:lnTo>
                <a:lnTo>
                  <a:pt x="73228" y="4081437"/>
                </a:lnTo>
                <a:close/>
              </a:path>
              <a:path w="290195" h="4926965">
                <a:moveTo>
                  <a:pt x="73228" y="3971150"/>
                </a:moveTo>
                <a:lnTo>
                  <a:pt x="0" y="3971150"/>
                </a:lnTo>
                <a:lnTo>
                  <a:pt x="0" y="4044365"/>
                </a:lnTo>
                <a:lnTo>
                  <a:pt x="73228" y="4044365"/>
                </a:lnTo>
                <a:lnTo>
                  <a:pt x="73228" y="3971150"/>
                </a:lnTo>
                <a:close/>
              </a:path>
              <a:path w="290195" h="4926965">
                <a:moveTo>
                  <a:pt x="73228" y="3860825"/>
                </a:moveTo>
                <a:lnTo>
                  <a:pt x="0" y="3860825"/>
                </a:lnTo>
                <a:lnTo>
                  <a:pt x="0" y="3934053"/>
                </a:lnTo>
                <a:lnTo>
                  <a:pt x="73228" y="3934053"/>
                </a:lnTo>
                <a:lnTo>
                  <a:pt x="73228" y="3860825"/>
                </a:lnTo>
                <a:close/>
              </a:path>
              <a:path w="290195" h="4926965">
                <a:moveTo>
                  <a:pt x="73228" y="3750513"/>
                </a:moveTo>
                <a:lnTo>
                  <a:pt x="0" y="3750513"/>
                </a:lnTo>
                <a:lnTo>
                  <a:pt x="0" y="3823728"/>
                </a:lnTo>
                <a:lnTo>
                  <a:pt x="73228" y="3823728"/>
                </a:lnTo>
                <a:lnTo>
                  <a:pt x="73228" y="3750513"/>
                </a:lnTo>
                <a:close/>
              </a:path>
              <a:path w="290195" h="4926965">
                <a:moveTo>
                  <a:pt x="73228" y="3640213"/>
                </a:moveTo>
                <a:lnTo>
                  <a:pt x="0" y="3640213"/>
                </a:lnTo>
                <a:lnTo>
                  <a:pt x="0" y="3713442"/>
                </a:lnTo>
                <a:lnTo>
                  <a:pt x="73228" y="3713442"/>
                </a:lnTo>
                <a:lnTo>
                  <a:pt x="73228" y="3640213"/>
                </a:lnTo>
                <a:close/>
              </a:path>
              <a:path w="290195" h="4926965">
                <a:moveTo>
                  <a:pt x="73228" y="3529901"/>
                </a:moveTo>
                <a:lnTo>
                  <a:pt x="0" y="3529901"/>
                </a:lnTo>
                <a:lnTo>
                  <a:pt x="0" y="3603129"/>
                </a:lnTo>
                <a:lnTo>
                  <a:pt x="73228" y="3603129"/>
                </a:lnTo>
                <a:lnTo>
                  <a:pt x="73228" y="3529901"/>
                </a:lnTo>
                <a:close/>
              </a:path>
              <a:path w="290195" h="4926965">
                <a:moveTo>
                  <a:pt x="73228" y="3419589"/>
                </a:moveTo>
                <a:lnTo>
                  <a:pt x="0" y="3419589"/>
                </a:lnTo>
                <a:lnTo>
                  <a:pt x="0" y="3492804"/>
                </a:lnTo>
                <a:lnTo>
                  <a:pt x="73228" y="3492804"/>
                </a:lnTo>
                <a:lnTo>
                  <a:pt x="73228" y="3419589"/>
                </a:lnTo>
                <a:close/>
              </a:path>
              <a:path w="290195" h="4926965">
                <a:moveTo>
                  <a:pt x="73228" y="3309277"/>
                </a:moveTo>
                <a:lnTo>
                  <a:pt x="0" y="3309277"/>
                </a:lnTo>
                <a:lnTo>
                  <a:pt x="0" y="3382505"/>
                </a:lnTo>
                <a:lnTo>
                  <a:pt x="73228" y="3382505"/>
                </a:lnTo>
                <a:lnTo>
                  <a:pt x="73228" y="3309277"/>
                </a:lnTo>
                <a:close/>
              </a:path>
              <a:path w="290195" h="4926965">
                <a:moveTo>
                  <a:pt x="73228" y="3198965"/>
                </a:moveTo>
                <a:lnTo>
                  <a:pt x="0" y="3198965"/>
                </a:lnTo>
                <a:lnTo>
                  <a:pt x="0" y="3272193"/>
                </a:lnTo>
                <a:lnTo>
                  <a:pt x="73228" y="3272193"/>
                </a:lnTo>
                <a:lnTo>
                  <a:pt x="73228" y="3198965"/>
                </a:lnTo>
                <a:close/>
              </a:path>
              <a:path w="290195" h="4926965">
                <a:moveTo>
                  <a:pt x="73228" y="3088665"/>
                </a:moveTo>
                <a:lnTo>
                  <a:pt x="0" y="3088665"/>
                </a:lnTo>
                <a:lnTo>
                  <a:pt x="0" y="3161893"/>
                </a:lnTo>
                <a:lnTo>
                  <a:pt x="73228" y="3161893"/>
                </a:lnTo>
                <a:lnTo>
                  <a:pt x="73228" y="3088665"/>
                </a:lnTo>
                <a:close/>
              </a:path>
              <a:path w="290195" h="4926965">
                <a:moveTo>
                  <a:pt x="73228" y="2978353"/>
                </a:moveTo>
                <a:lnTo>
                  <a:pt x="0" y="2978353"/>
                </a:lnTo>
                <a:lnTo>
                  <a:pt x="0" y="3051568"/>
                </a:lnTo>
                <a:lnTo>
                  <a:pt x="73228" y="3051568"/>
                </a:lnTo>
                <a:lnTo>
                  <a:pt x="73228" y="2978353"/>
                </a:lnTo>
                <a:close/>
              </a:path>
              <a:path w="290195" h="4926965">
                <a:moveTo>
                  <a:pt x="73228" y="2868041"/>
                </a:moveTo>
                <a:lnTo>
                  <a:pt x="0" y="2868041"/>
                </a:lnTo>
                <a:lnTo>
                  <a:pt x="0" y="2941269"/>
                </a:lnTo>
                <a:lnTo>
                  <a:pt x="73228" y="2941269"/>
                </a:lnTo>
                <a:lnTo>
                  <a:pt x="73228" y="2868041"/>
                </a:lnTo>
                <a:close/>
              </a:path>
              <a:path w="290195" h="4926965">
                <a:moveTo>
                  <a:pt x="73228" y="2757728"/>
                </a:moveTo>
                <a:lnTo>
                  <a:pt x="0" y="2757728"/>
                </a:lnTo>
                <a:lnTo>
                  <a:pt x="0" y="2830944"/>
                </a:lnTo>
                <a:lnTo>
                  <a:pt x="73228" y="2830944"/>
                </a:lnTo>
                <a:lnTo>
                  <a:pt x="73228" y="2757728"/>
                </a:lnTo>
                <a:close/>
              </a:path>
              <a:path w="290195" h="4926965">
                <a:moveTo>
                  <a:pt x="73228" y="2316492"/>
                </a:moveTo>
                <a:lnTo>
                  <a:pt x="0" y="2316492"/>
                </a:lnTo>
                <a:lnTo>
                  <a:pt x="0" y="2389721"/>
                </a:lnTo>
                <a:lnTo>
                  <a:pt x="73228" y="2389721"/>
                </a:lnTo>
                <a:lnTo>
                  <a:pt x="73228" y="2316492"/>
                </a:lnTo>
                <a:close/>
              </a:path>
              <a:path w="290195" h="4926965">
                <a:moveTo>
                  <a:pt x="73228" y="2206180"/>
                </a:moveTo>
                <a:lnTo>
                  <a:pt x="0" y="2206180"/>
                </a:lnTo>
                <a:lnTo>
                  <a:pt x="0" y="2279408"/>
                </a:lnTo>
                <a:lnTo>
                  <a:pt x="73228" y="2279408"/>
                </a:lnTo>
                <a:lnTo>
                  <a:pt x="73228" y="2206180"/>
                </a:lnTo>
                <a:close/>
              </a:path>
              <a:path w="290195" h="4926965">
                <a:moveTo>
                  <a:pt x="73228" y="2095881"/>
                </a:moveTo>
                <a:lnTo>
                  <a:pt x="0" y="2095881"/>
                </a:lnTo>
                <a:lnTo>
                  <a:pt x="0" y="2169109"/>
                </a:lnTo>
                <a:lnTo>
                  <a:pt x="73228" y="2169109"/>
                </a:lnTo>
                <a:lnTo>
                  <a:pt x="73228" y="2095881"/>
                </a:lnTo>
                <a:close/>
              </a:path>
              <a:path w="290195" h="4926965">
                <a:moveTo>
                  <a:pt x="73228" y="1985568"/>
                </a:moveTo>
                <a:lnTo>
                  <a:pt x="0" y="1985568"/>
                </a:lnTo>
                <a:lnTo>
                  <a:pt x="0" y="2058797"/>
                </a:lnTo>
                <a:lnTo>
                  <a:pt x="73228" y="2058797"/>
                </a:lnTo>
                <a:lnTo>
                  <a:pt x="73228" y="1985568"/>
                </a:lnTo>
                <a:close/>
              </a:path>
              <a:path w="290195" h="4926965">
                <a:moveTo>
                  <a:pt x="73228" y="1875269"/>
                </a:moveTo>
                <a:lnTo>
                  <a:pt x="0" y="1875269"/>
                </a:lnTo>
                <a:lnTo>
                  <a:pt x="0" y="1948484"/>
                </a:lnTo>
                <a:lnTo>
                  <a:pt x="73228" y="1948484"/>
                </a:lnTo>
                <a:lnTo>
                  <a:pt x="73228" y="1875269"/>
                </a:lnTo>
                <a:close/>
              </a:path>
              <a:path w="290195" h="4926965">
                <a:moveTo>
                  <a:pt x="181673" y="4632985"/>
                </a:moveTo>
                <a:lnTo>
                  <a:pt x="108445" y="4632985"/>
                </a:lnTo>
                <a:lnTo>
                  <a:pt x="108445" y="4706226"/>
                </a:lnTo>
                <a:lnTo>
                  <a:pt x="181673" y="4706226"/>
                </a:lnTo>
                <a:lnTo>
                  <a:pt x="181673" y="4632985"/>
                </a:lnTo>
                <a:close/>
              </a:path>
              <a:path w="290195" h="4926965">
                <a:moveTo>
                  <a:pt x="181673" y="4522673"/>
                </a:moveTo>
                <a:lnTo>
                  <a:pt x="108445" y="4522673"/>
                </a:lnTo>
                <a:lnTo>
                  <a:pt x="108445" y="4595901"/>
                </a:lnTo>
                <a:lnTo>
                  <a:pt x="181673" y="4595901"/>
                </a:lnTo>
                <a:lnTo>
                  <a:pt x="181673" y="4522673"/>
                </a:lnTo>
                <a:close/>
              </a:path>
              <a:path w="290195" h="4926965">
                <a:moveTo>
                  <a:pt x="181673" y="4412386"/>
                </a:moveTo>
                <a:lnTo>
                  <a:pt x="108445" y="4412386"/>
                </a:lnTo>
                <a:lnTo>
                  <a:pt x="108445" y="4485602"/>
                </a:lnTo>
                <a:lnTo>
                  <a:pt x="181673" y="4485602"/>
                </a:lnTo>
                <a:lnTo>
                  <a:pt x="181673" y="4412386"/>
                </a:lnTo>
                <a:close/>
              </a:path>
              <a:path w="290195" h="4926965">
                <a:moveTo>
                  <a:pt x="181673" y="4302061"/>
                </a:moveTo>
                <a:lnTo>
                  <a:pt x="108445" y="4302061"/>
                </a:lnTo>
                <a:lnTo>
                  <a:pt x="108445" y="4375289"/>
                </a:lnTo>
                <a:lnTo>
                  <a:pt x="181673" y="4375289"/>
                </a:lnTo>
                <a:lnTo>
                  <a:pt x="181673" y="4302061"/>
                </a:lnTo>
                <a:close/>
              </a:path>
              <a:path w="290195" h="4926965">
                <a:moveTo>
                  <a:pt x="181673" y="4191762"/>
                </a:moveTo>
                <a:lnTo>
                  <a:pt x="108445" y="4191762"/>
                </a:lnTo>
                <a:lnTo>
                  <a:pt x="108445" y="4264977"/>
                </a:lnTo>
                <a:lnTo>
                  <a:pt x="181673" y="4264977"/>
                </a:lnTo>
                <a:lnTo>
                  <a:pt x="181673" y="4191762"/>
                </a:lnTo>
                <a:close/>
              </a:path>
              <a:path w="290195" h="4926965">
                <a:moveTo>
                  <a:pt x="181673" y="4081437"/>
                </a:moveTo>
                <a:lnTo>
                  <a:pt x="108445" y="4081437"/>
                </a:lnTo>
                <a:lnTo>
                  <a:pt x="108445" y="4154665"/>
                </a:lnTo>
                <a:lnTo>
                  <a:pt x="181673" y="4154665"/>
                </a:lnTo>
                <a:lnTo>
                  <a:pt x="181673" y="4081437"/>
                </a:lnTo>
                <a:close/>
              </a:path>
              <a:path w="290195" h="4926965">
                <a:moveTo>
                  <a:pt x="181673" y="3971150"/>
                </a:moveTo>
                <a:lnTo>
                  <a:pt x="108445" y="3971150"/>
                </a:lnTo>
                <a:lnTo>
                  <a:pt x="108445" y="4044365"/>
                </a:lnTo>
                <a:lnTo>
                  <a:pt x="181673" y="4044365"/>
                </a:lnTo>
                <a:lnTo>
                  <a:pt x="181673" y="3971150"/>
                </a:lnTo>
                <a:close/>
              </a:path>
              <a:path w="290195" h="4926965">
                <a:moveTo>
                  <a:pt x="181673" y="3860825"/>
                </a:moveTo>
                <a:lnTo>
                  <a:pt x="108445" y="3860825"/>
                </a:lnTo>
                <a:lnTo>
                  <a:pt x="108445" y="3934053"/>
                </a:lnTo>
                <a:lnTo>
                  <a:pt x="181673" y="3934053"/>
                </a:lnTo>
                <a:lnTo>
                  <a:pt x="181673" y="3860825"/>
                </a:lnTo>
                <a:close/>
              </a:path>
              <a:path w="290195" h="4926965">
                <a:moveTo>
                  <a:pt x="181673" y="3750513"/>
                </a:moveTo>
                <a:lnTo>
                  <a:pt x="108445" y="3750513"/>
                </a:lnTo>
                <a:lnTo>
                  <a:pt x="108445" y="3823728"/>
                </a:lnTo>
                <a:lnTo>
                  <a:pt x="181673" y="3823728"/>
                </a:lnTo>
                <a:lnTo>
                  <a:pt x="181673" y="3750513"/>
                </a:lnTo>
                <a:close/>
              </a:path>
              <a:path w="290195" h="4926965">
                <a:moveTo>
                  <a:pt x="181673" y="3640213"/>
                </a:moveTo>
                <a:lnTo>
                  <a:pt x="108445" y="3640213"/>
                </a:lnTo>
                <a:lnTo>
                  <a:pt x="108445" y="3713442"/>
                </a:lnTo>
                <a:lnTo>
                  <a:pt x="181673" y="3713442"/>
                </a:lnTo>
                <a:lnTo>
                  <a:pt x="181673" y="3640213"/>
                </a:lnTo>
                <a:close/>
              </a:path>
              <a:path w="290195" h="4926965">
                <a:moveTo>
                  <a:pt x="181673" y="3529901"/>
                </a:moveTo>
                <a:lnTo>
                  <a:pt x="108445" y="3529901"/>
                </a:lnTo>
                <a:lnTo>
                  <a:pt x="108445" y="3603129"/>
                </a:lnTo>
                <a:lnTo>
                  <a:pt x="181673" y="3603129"/>
                </a:lnTo>
                <a:lnTo>
                  <a:pt x="181673" y="3529901"/>
                </a:lnTo>
                <a:close/>
              </a:path>
              <a:path w="290195" h="4926965">
                <a:moveTo>
                  <a:pt x="181673" y="3419589"/>
                </a:moveTo>
                <a:lnTo>
                  <a:pt x="108445" y="3419589"/>
                </a:lnTo>
                <a:lnTo>
                  <a:pt x="108445" y="3492804"/>
                </a:lnTo>
                <a:lnTo>
                  <a:pt x="181673" y="3492804"/>
                </a:lnTo>
                <a:lnTo>
                  <a:pt x="181673" y="3419589"/>
                </a:lnTo>
                <a:close/>
              </a:path>
              <a:path w="290195" h="4926965">
                <a:moveTo>
                  <a:pt x="181673" y="3309277"/>
                </a:moveTo>
                <a:lnTo>
                  <a:pt x="108445" y="3309277"/>
                </a:lnTo>
                <a:lnTo>
                  <a:pt x="108445" y="3382505"/>
                </a:lnTo>
                <a:lnTo>
                  <a:pt x="181673" y="3382505"/>
                </a:lnTo>
                <a:lnTo>
                  <a:pt x="181673" y="3309277"/>
                </a:lnTo>
                <a:close/>
              </a:path>
              <a:path w="290195" h="4926965">
                <a:moveTo>
                  <a:pt x="181673" y="3198965"/>
                </a:moveTo>
                <a:lnTo>
                  <a:pt x="108445" y="3198965"/>
                </a:lnTo>
                <a:lnTo>
                  <a:pt x="108445" y="3272193"/>
                </a:lnTo>
                <a:lnTo>
                  <a:pt x="181673" y="3272193"/>
                </a:lnTo>
                <a:lnTo>
                  <a:pt x="181673" y="3198965"/>
                </a:lnTo>
                <a:close/>
              </a:path>
              <a:path w="290195" h="4926965">
                <a:moveTo>
                  <a:pt x="181673" y="3088665"/>
                </a:moveTo>
                <a:lnTo>
                  <a:pt x="108445" y="3088665"/>
                </a:lnTo>
                <a:lnTo>
                  <a:pt x="108445" y="3161893"/>
                </a:lnTo>
                <a:lnTo>
                  <a:pt x="181673" y="3161893"/>
                </a:lnTo>
                <a:lnTo>
                  <a:pt x="181673" y="3088665"/>
                </a:lnTo>
                <a:close/>
              </a:path>
              <a:path w="290195" h="4926965">
                <a:moveTo>
                  <a:pt x="181673" y="2978353"/>
                </a:moveTo>
                <a:lnTo>
                  <a:pt x="108445" y="2978353"/>
                </a:lnTo>
                <a:lnTo>
                  <a:pt x="108445" y="3051568"/>
                </a:lnTo>
                <a:lnTo>
                  <a:pt x="181673" y="3051568"/>
                </a:lnTo>
                <a:lnTo>
                  <a:pt x="181673" y="2978353"/>
                </a:lnTo>
                <a:close/>
              </a:path>
              <a:path w="290195" h="4926965">
                <a:moveTo>
                  <a:pt x="181673" y="2868041"/>
                </a:moveTo>
                <a:lnTo>
                  <a:pt x="108445" y="2868041"/>
                </a:lnTo>
                <a:lnTo>
                  <a:pt x="108445" y="2941269"/>
                </a:lnTo>
                <a:lnTo>
                  <a:pt x="181673" y="2941269"/>
                </a:lnTo>
                <a:lnTo>
                  <a:pt x="181673" y="2868041"/>
                </a:lnTo>
                <a:close/>
              </a:path>
              <a:path w="290195" h="4926965">
                <a:moveTo>
                  <a:pt x="181673" y="2757728"/>
                </a:moveTo>
                <a:lnTo>
                  <a:pt x="108445" y="2757728"/>
                </a:lnTo>
                <a:lnTo>
                  <a:pt x="108445" y="2830944"/>
                </a:lnTo>
                <a:lnTo>
                  <a:pt x="181673" y="2830944"/>
                </a:lnTo>
                <a:lnTo>
                  <a:pt x="181673" y="2757728"/>
                </a:lnTo>
                <a:close/>
              </a:path>
              <a:path w="290195" h="4926965">
                <a:moveTo>
                  <a:pt x="181673" y="2426805"/>
                </a:moveTo>
                <a:lnTo>
                  <a:pt x="108445" y="2426805"/>
                </a:lnTo>
                <a:lnTo>
                  <a:pt x="108445" y="2500020"/>
                </a:lnTo>
                <a:lnTo>
                  <a:pt x="181673" y="2500020"/>
                </a:lnTo>
                <a:lnTo>
                  <a:pt x="181673" y="2426805"/>
                </a:lnTo>
                <a:close/>
              </a:path>
              <a:path w="290195" h="4926965">
                <a:moveTo>
                  <a:pt x="181673" y="2095881"/>
                </a:moveTo>
                <a:lnTo>
                  <a:pt x="108445" y="2095881"/>
                </a:lnTo>
                <a:lnTo>
                  <a:pt x="108445" y="2169109"/>
                </a:lnTo>
                <a:lnTo>
                  <a:pt x="181673" y="2169109"/>
                </a:lnTo>
                <a:lnTo>
                  <a:pt x="181673" y="2095881"/>
                </a:lnTo>
                <a:close/>
              </a:path>
              <a:path w="290195" h="4926965">
                <a:moveTo>
                  <a:pt x="181673" y="1985568"/>
                </a:moveTo>
                <a:lnTo>
                  <a:pt x="108445" y="1985568"/>
                </a:lnTo>
                <a:lnTo>
                  <a:pt x="108445" y="2058797"/>
                </a:lnTo>
                <a:lnTo>
                  <a:pt x="181673" y="2058797"/>
                </a:lnTo>
                <a:lnTo>
                  <a:pt x="181673" y="1985568"/>
                </a:lnTo>
                <a:close/>
              </a:path>
              <a:path w="290195" h="4926965">
                <a:moveTo>
                  <a:pt x="181673" y="1875269"/>
                </a:moveTo>
                <a:lnTo>
                  <a:pt x="108445" y="1875269"/>
                </a:lnTo>
                <a:lnTo>
                  <a:pt x="108445" y="1948484"/>
                </a:lnTo>
                <a:lnTo>
                  <a:pt x="181673" y="1948484"/>
                </a:lnTo>
                <a:lnTo>
                  <a:pt x="181673" y="1875269"/>
                </a:lnTo>
                <a:close/>
              </a:path>
              <a:path w="290195" h="4926965">
                <a:moveTo>
                  <a:pt x="181673" y="1764957"/>
                </a:moveTo>
                <a:lnTo>
                  <a:pt x="108445" y="1764957"/>
                </a:lnTo>
                <a:lnTo>
                  <a:pt x="108445" y="1838172"/>
                </a:lnTo>
                <a:lnTo>
                  <a:pt x="181673" y="1838172"/>
                </a:lnTo>
                <a:lnTo>
                  <a:pt x="181673" y="1764957"/>
                </a:lnTo>
                <a:close/>
              </a:path>
              <a:path w="290195" h="4926965">
                <a:moveTo>
                  <a:pt x="181673" y="1654644"/>
                </a:moveTo>
                <a:lnTo>
                  <a:pt x="108445" y="1654644"/>
                </a:lnTo>
                <a:lnTo>
                  <a:pt x="108445" y="1727873"/>
                </a:lnTo>
                <a:lnTo>
                  <a:pt x="181673" y="1727873"/>
                </a:lnTo>
                <a:lnTo>
                  <a:pt x="181673" y="1654644"/>
                </a:lnTo>
                <a:close/>
              </a:path>
              <a:path w="290195" h="4926965">
                <a:moveTo>
                  <a:pt x="181673" y="1544332"/>
                </a:moveTo>
                <a:lnTo>
                  <a:pt x="108445" y="1544332"/>
                </a:lnTo>
                <a:lnTo>
                  <a:pt x="108445" y="1617560"/>
                </a:lnTo>
                <a:lnTo>
                  <a:pt x="181673" y="1617560"/>
                </a:lnTo>
                <a:lnTo>
                  <a:pt x="181673" y="1544332"/>
                </a:lnTo>
                <a:close/>
              </a:path>
              <a:path w="290195" h="4926965">
                <a:moveTo>
                  <a:pt x="181673" y="1434007"/>
                </a:moveTo>
                <a:lnTo>
                  <a:pt x="108445" y="1434007"/>
                </a:lnTo>
                <a:lnTo>
                  <a:pt x="108445" y="1507248"/>
                </a:lnTo>
                <a:lnTo>
                  <a:pt x="181673" y="1507248"/>
                </a:lnTo>
                <a:lnTo>
                  <a:pt x="181673" y="1434007"/>
                </a:lnTo>
                <a:close/>
              </a:path>
              <a:path w="290195" h="4926965">
                <a:moveTo>
                  <a:pt x="181673" y="1103096"/>
                </a:moveTo>
                <a:lnTo>
                  <a:pt x="108445" y="1103096"/>
                </a:lnTo>
                <a:lnTo>
                  <a:pt x="108445" y="1176312"/>
                </a:lnTo>
                <a:lnTo>
                  <a:pt x="181673" y="1176312"/>
                </a:lnTo>
                <a:lnTo>
                  <a:pt x="181673" y="1103096"/>
                </a:lnTo>
                <a:close/>
              </a:path>
              <a:path w="290195" h="4926965">
                <a:moveTo>
                  <a:pt x="181673" y="110312"/>
                </a:moveTo>
                <a:lnTo>
                  <a:pt x="108445" y="110312"/>
                </a:lnTo>
                <a:lnTo>
                  <a:pt x="108445" y="183540"/>
                </a:lnTo>
                <a:lnTo>
                  <a:pt x="181673" y="183540"/>
                </a:lnTo>
                <a:lnTo>
                  <a:pt x="181673" y="110312"/>
                </a:lnTo>
                <a:close/>
              </a:path>
              <a:path w="290195" h="4926965">
                <a:moveTo>
                  <a:pt x="290093" y="3198965"/>
                </a:moveTo>
                <a:lnTo>
                  <a:pt x="216865" y="3198965"/>
                </a:lnTo>
                <a:lnTo>
                  <a:pt x="216865" y="3272193"/>
                </a:lnTo>
                <a:lnTo>
                  <a:pt x="290093" y="3272193"/>
                </a:lnTo>
                <a:lnTo>
                  <a:pt x="290093" y="3198965"/>
                </a:lnTo>
                <a:close/>
              </a:path>
              <a:path w="290195" h="4926965">
                <a:moveTo>
                  <a:pt x="290093" y="3088665"/>
                </a:moveTo>
                <a:lnTo>
                  <a:pt x="216865" y="3088665"/>
                </a:lnTo>
                <a:lnTo>
                  <a:pt x="216865" y="3161893"/>
                </a:lnTo>
                <a:lnTo>
                  <a:pt x="290093" y="3161893"/>
                </a:lnTo>
                <a:lnTo>
                  <a:pt x="290093" y="3088665"/>
                </a:lnTo>
                <a:close/>
              </a:path>
              <a:path w="290195" h="4926965">
                <a:moveTo>
                  <a:pt x="290093" y="2978353"/>
                </a:moveTo>
                <a:lnTo>
                  <a:pt x="216865" y="2978353"/>
                </a:lnTo>
                <a:lnTo>
                  <a:pt x="216865" y="3051568"/>
                </a:lnTo>
                <a:lnTo>
                  <a:pt x="290093" y="3051568"/>
                </a:lnTo>
                <a:lnTo>
                  <a:pt x="290093" y="2978353"/>
                </a:lnTo>
                <a:close/>
              </a:path>
              <a:path w="290195" h="4926965">
                <a:moveTo>
                  <a:pt x="290093" y="2868041"/>
                </a:moveTo>
                <a:lnTo>
                  <a:pt x="216865" y="2868041"/>
                </a:lnTo>
                <a:lnTo>
                  <a:pt x="216865" y="2941269"/>
                </a:lnTo>
                <a:lnTo>
                  <a:pt x="290093" y="2941269"/>
                </a:lnTo>
                <a:lnTo>
                  <a:pt x="290093" y="2868041"/>
                </a:lnTo>
                <a:close/>
              </a:path>
              <a:path w="290195" h="4926965">
                <a:moveTo>
                  <a:pt x="290093" y="2757728"/>
                </a:moveTo>
                <a:lnTo>
                  <a:pt x="216865" y="2757728"/>
                </a:lnTo>
                <a:lnTo>
                  <a:pt x="216865" y="2830944"/>
                </a:lnTo>
                <a:lnTo>
                  <a:pt x="290093" y="2830944"/>
                </a:lnTo>
                <a:lnTo>
                  <a:pt x="290093" y="2757728"/>
                </a:lnTo>
                <a:close/>
              </a:path>
              <a:path w="290195" h="4926965">
                <a:moveTo>
                  <a:pt x="290093" y="2647416"/>
                </a:moveTo>
                <a:lnTo>
                  <a:pt x="216865" y="2647416"/>
                </a:lnTo>
                <a:lnTo>
                  <a:pt x="216865" y="2720657"/>
                </a:lnTo>
                <a:lnTo>
                  <a:pt x="290093" y="2720657"/>
                </a:lnTo>
                <a:lnTo>
                  <a:pt x="290093" y="2647416"/>
                </a:lnTo>
                <a:close/>
              </a:path>
              <a:path w="290195" h="4926965">
                <a:moveTo>
                  <a:pt x="290093" y="2426805"/>
                </a:moveTo>
                <a:lnTo>
                  <a:pt x="216865" y="2426805"/>
                </a:lnTo>
                <a:lnTo>
                  <a:pt x="216865" y="2500020"/>
                </a:lnTo>
                <a:lnTo>
                  <a:pt x="290093" y="2500020"/>
                </a:lnTo>
                <a:lnTo>
                  <a:pt x="290093" y="2426805"/>
                </a:lnTo>
                <a:close/>
              </a:path>
              <a:path w="290195" h="4926965">
                <a:moveTo>
                  <a:pt x="290093" y="2316492"/>
                </a:moveTo>
                <a:lnTo>
                  <a:pt x="216865" y="2316492"/>
                </a:lnTo>
                <a:lnTo>
                  <a:pt x="216865" y="2389721"/>
                </a:lnTo>
                <a:lnTo>
                  <a:pt x="290093" y="2389721"/>
                </a:lnTo>
                <a:lnTo>
                  <a:pt x="290093" y="2316492"/>
                </a:lnTo>
                <a:close/>
              </a:path>
              <a:path w="290195" h="4926965">
                <a:moveTo>
                  <a:pt x="290093" y="2095881"/>
                </a:moveTo>
                <a:lnTo>
                  <a:pt x="216865" y="2095881"/>
                </a:lnTo>
                <a:lnTo>
                  <a:pt x="216865" y="2169109"/>
                </a:lnTo>
                <a:lnTo>
                  <a:pt x="290093" y="2169109"/>
                </a:lnTo>
                <a:lnTo>
                  <a:pt x="290093" y="2095881"/>
                </a:lnTo>
                <a:close/>
              </a:path>
              <a:path w="290195" h="4926965">
                <a:moveTo>
                  <a:pt x="290093" y="1985568"/>
                </a:moveTo>
                <a:lnTo>
                  <a:pt x="216865" y="1985568"/>
                </a:lnTo>
                <a:lnTo>
                  <a:pt x="216865" y="2058797"/>
                </a:lnTo>
                <a:lnTo>
                  <a:pt x="290093" y="2058797"/>
                </a:lnTo>
                <a:lnTo>
                  <a:pt x="290093" y="1985568"/>
                </a:lnTo>
                <a:close/>
              </a:path>
              <a:path w="290195" h="4926965">
                <a:moveTo>
                  <a:pt x="290093" y="1875269"/>
                </a:moveTo>
                <a:lnTo>
                  <a:pt x="216865" y="1875269"/>
                </a:lnTo>
                <a:lnTo>
                  <a:pt x="216865" y="1948484"/>
                </a:lnTo>
                <a:lnTo>
                  <a:pt x="290093" y="1948484"/>
                </a:lnTo>
                <a:lnTo>
                  <a:pt x="290093" y="1875269"/>
                </a:lnTo>
                <a:close/>
              </a:path>
              <a:path w="290195" h="4926965">
                <a:moveTo>
                  <a:pt x="290093" y="1764957"/>
                </a:moveTo>
                <a:lnTo>
                  <a:pt x="216865" y="1764957"/>
                </a:lnTo>
                <a:lnTo>
                  <a:pt x="216865" y="1838172"/>
                </a:lnTo>
                <a:lnTo>
                  <a:pt x="290093" y="1838172"/>
                </a:lnTo>
                <a:lnTo>
                  <a:pt x="290093" y="1764957"/>
                </a:lnTo>
                <a:close/>
              </a:path>
              <a:path w="290195" h="4926965">
                <a:moveTo>
                  <a:pt x="290093" y="1654644"/>
                </a:moveTo>
                <a:lnTo>
                  <a:pt x="216865" y="1654644"/>
                </a:lnTo>
                <a:lnTo>
                  <a:pt x="216865" y="1727873"/>
                </a:lnTo>
                <a:lnTo>
                  <a:pt x="290093" y="1727873"/>
                </a:lnTo>
                <a:lnTo>
                  <a:pt x="290093" y="1654644"/>
                </a:lnTo>
                <a:close/>
              </a:path>
              <a:path w="290195" h="4926965">
                <a:moveTo>
                  <a:pt x="290093" y="1544332"/>
                </a:moveTo>
                <a:lnTo>
                  <a:pt x="216865" y="1544332"/>
                </a:lnTo>
                <a:lnTo>
                  <a:pt x="216865" y="1617560"/>
                </a:lnTo>
                <a:lnTo>
                  <a:pt x="290093" y="1617560"/>
                </a:lnTo>
                <a:lnTo>
                  <a:pt x="290093" y="1544332"/>
                </a:lnTo>
                <a:close/>
              </a:path>
              <a:path w="290195" h="4926965">
                <a:moveTo>
                  <a:pt x="290093" y="1434007"/>
                </a:moveTo>
                <a:lnTo>
                  <a:pt x="216865" y="1434007"/>
                </a:lnTo>
                <a:lnTo>
                  <a:pt x="216865" y="1507248"/>
                </a:lnTo>
                <a:lnTo>
                  <a:pt x="290093" y="1507248"/>
                </a:lnTo>
                <a:lnTo>
                  <a:pt x="290093" y="1434007"/>
                </a:lnTo>
                <a:close/>
              </a:path>
              <a:path w="290195" h="4926965">
                <a:moveTo>
                  <a:pt x="290093" y="1323721"/>
                </a:moveTo>
                <a:lnTo>
                  <a:pt x="216865" y="1323721"/>
                </a:lnTo>
                <a:lnTo>
                  <a:pt x="216865" y="1396936"/>
                </a:lnTo>
                <a:lnTo>
                  <a:pt x="290093" y="1396936"/>
                </a:lnTo>
                <a:lnTo>
                  <a:pt x="290093" y="1323721"/>
                </a:lnTo>
                <a:close/>
              </a:path>
              <a:path w="290195" h="4926965">
                <a:moveTo>
                  <a:pt x="290093" y="110312"/>
                </a:moveTo>
                <a:lnTo>
                  <a:pt x="216865" y="110312"/>
                </a:lnTo>
                <a:lnTo>
                  <a:pt x="216865" y="183540"/>
                </a:lnTo>
                <a:lnTo>
                  <a:pt x="290093" y="183540"/>
                </a:lnTo>
                <a:lnTo>
                  <a:pt x="290093" y="110312"/>
                </a:lnTo>
                <a:close/>
              </a:path>
              <a:path w="290195" h="4926965">
                <a:moveTo>
                  <a:pt x="290093" y="0"/>
                </a:moveTo>
                <a:lnTo>
                  <a:pt x="216865" y="0"/>
                </a:lnTo>
                <a:lnTo>
                  <a:pt x="216865" y="73228"/>
                </a:lnTo>
                <a:lnTo>
                  <a:pt x="290093" y="73228"/>
                </a:lnTo>
                <a:lnTo>
                  <a:pt x="290093" y="0"/>
                </a:lnTo>
                <a:close/>
              </a:path>
            </a:pathLst>
          </a:custGeom>
          <a:solidFill>
            <a:srgbClr val="BCBEC0">
              <a:alpha val="19999"/>
            </a:srgbClr>
          </a:solidFill>
        </p:spPr>
        <p:txBody>
          <a:bodyPr wrap="square" lIns="0" tIns="0" rIns="0" bIns="0" rtlCol="0"/>
          <a:lstStyle/>
          <a:p>
            <a:endParaRPr/>
          </a:p>
        </p:txBody>
      </p:sp>
      <p:sp>
        <p:nvSpPr>
          <p:cNvPr id="35" name="bg object 35"/>
          <p:cNvSpPr/>
          <p:nvPr/>
        </p:nvSpPr>
        <p:spPr>
          <a:xfrm>
            <a:off x="8023403" y="1335188"/>
            <a:ext cx="290195" cy="4817110"/>
          </a:xfrm>
          <a:custGeom>
            <a:avLst/>
            <a:gdLst/>
            <a:ahLst/>
            <a:cxnLst/>
            <a:rect l="l" t="t" r="r" b="b"/>
            <a:pathLst>
              <a:path w="290195" h="4817110">
                <a:moveTo>
                  <a:pt x="73228" y="4743297"/>
                </a:moveTo>
                <a:lnTo>
                  <a:pt x="0" y="4743297"/>
                </a:lnTo>
                <a:lnTo>
                  <a:pt x="0" y="4816538"/>
                </a:lnTo>
                <a:lnTo>
                  <a:pt x="73228" y="4816538"/>
                </a:lnTo>
                <a:lnTo>
                  <a:pt x="73228" y="4743297"/>
                </a:lnTo>
                <a:close/>
              </a:path>
              <a:path w="290195" h="4817110">
                <a:moveTo>
                  <a:pt x="73228" y="4632985"/>
                </a:moveTo>
                <a:lnTo>
                  <a:pt x="0" y="4632985"/>
                </a:lnTo>
                <a:lnTo>
                  <a:pt x="0" y="4706213"/>
                </a:lnTo>
                <a:lnTo>
                  <a:pt x="73228" y="4706213"/>
                </a:lnTo>
                <a:lnTo>
                  <a:pt x="73228" y="4632985"/>
                </a:lnTo>
                <a:close/>
              </a:path>
              <a:path w="290195" h="4817110">
                <a:moveTo>
                  <a:pt x="73228" y="4522698"/>
                </a:moveTo>
                <a:lnTo>
                  <a:pt x="0" y="4522698"/>
                </a:lnTo>
                <a:lnTo>
                  <a:pt x="0" y="4595914"/>
                </a:lnTo>
                <a:lnTo>
                  <a:pt x="73228" y="4595914"/>
                </a:lnTo>
                <a:lnTo>
                  <a:pt x="73228" y="4522698"/>
                </a:lnTo>
                <a:close/>
              </a:path>
              <a:path w="290195" h="4817110">
                <a:moveTo>
                  <a:pt x="73228" y="4412373"/>
                </a:moveTo>
                <a:lnTo>
                  <a:pt x="0" y="4412373"/>
                </a:lnTo>
                <a:lnTo>
                  <a:pt x="0" y="4485602"/>
                </a:lnTo>
                <a:lnTo>
                  <a:pt x="73228" y="4485602"/>
                </a:lnTo>
                <a:lnTo>
                  <a:pt x="73228" y="4412373"/>
                </a:lnTo>
                <a:close/>
              </a:path>
              <a:path w="290195" h="4817110">
                <a:moveTo>
                  <a:pt x="73228" y="4302074"/>
                </a:moveTo>
                <a:lnTo>
                  <a:pt x="0" y="4302074"/>
                </a:lnTo>
                <a:lnTo>
                  <a:pt x="0" y="4375289"/>
                </a:lnTo>
                <a:lnTo>
                  <a:pt x="73228" y="4375289"/>
                </a:lnTo>
                <a:lnTo>
                  <a:pt x="73228" y="4302074"/>
                </a:lnTo>
                <a:close/>
              </a:path>
              <a:path w="290195" h="4817110">
                <a:moveTo>
                  <a:pt x="73228" y="4191749"/>
                </a:moveTo>
                <a:lnTo>
                  <a:pt x="0" y="4191749"/>
                </a:lnTo>
                <a:lnTo>
                  <a:pt x="0" y="4264977"/>
                </a:lnTo>
                <a:lnTo>
                  <a:pt x="73228" y="4264977"/>
                </a:lnTo>
                <a:lnTo>
                  <a:pt x="73228" y="4191749"/>
                </a:lnTo>
                <a:close/>
              </a:path>
              <a:path w="290195" h="4817110">
                <a:moveTo>
                  <a:pt x="73228" y="4081462"/>
                </a:moveTo>
                <a:lnTo>
                  <a:pt x="0" y="4081462"/>
                </a:lnTo>
                <a:lnTo>
                  <a:pt x="0" y="4154678"/>
                </a:lnTo>
                <a:lnTo>
                  <a:pt x="73228" y="4154678"/>
                </a:lnTo>
                <a:lnTo>
                  <a:pt x="73228" y="4081462"/>
                </a:lnTo>
                <a:close/>
              </a:path>
              <a:path w="290195" h="4817110">
                <a:moveTo>
                  <a:pt x="73228" y="3971137"/>
                </a:moveTo>
                <a:lnTo>
                  <a:pt x="0" y="3971137"/>
                </a:lnTo>
                <a:lnTo>
                  <a:pt x="0" y="4044365"/>
                </a:lnTo>
                <a:lnTo>
                  <a:pt x="73228" y="4044365"/>
                </a:lnTo>
                <a:lnTo>
                  <a:pt x="73228" y="3971137"/>
                </a:lnTo>
                <a:close/>
              </a:path>
              <a:path w="290195" h="4817110">
                <a:moveTo>
                  <a:pt x="73228" y="3860825"/>
                </a:moveTo>
                <a:lnTo>
                  <a:pt x="0" y="3860825"/>
                </a:lnTo>
                <a:lnTo>
                  <a:pt x="0" y="3934041"/>
                </a:lnTo>
                <a:lnTo>
                  <a:pt x="73228" y="3934041"/>
                </a:lnTo>
                <a:lnTo>
                  <a:pt x="73228" y="3860825"/>
                </a:lnTo>
                <a:close/>
              </a:path>
              <a:path w="290195" h="4817110">
                <a:moveTo>
                  <a:pt x="73228" y="3750526"/>
                </a:moveTo>
                <a:lnTo>
                  <a:pt x="0" y="3750526"/>
                </a:lnTo>
                <a:lnTo>
                  <a:pt x="0" y="3823754"/>
                </a:lnTo>
                <a:lnTo>
                  <a:pt x="73228" y="3823754"/>
                </a:lnTo>
                <a:lnTo>
                  <a:pt x="73228" y="3750526"/>
                </a:lnTo>
                <a:close/>
              </a:path>
              <a:path w="290195" h="4817110">
                <a:moveTo>
                  <a:pt x="73228" y="3640213"/>
                </a:moveTo>
                <a:lnTo>
                  <a:pt x="0" y="3640213"/>
                </a:lnTo>
                <a:lnTo>
                  <a:pt x="0" y="3713442"/>
                </a:lnTo>
                <a:lnTo>
                  <a:pt x="73228" y="3713442"/>
                </a:lnTo>
                <a:lnTo>
                  <a:pt x="73228" y="3640213"/>
                </a:lnTo>
                <a:close/>
              </a:path>
              <a:path w="290195" h="4817110">
                <a:moveTo>
                  <a:pt x="73228" y="3529901"/>
                </a:moveTo>
                <a:lnTo>
                  <a:pt x="0" y="3529901"/>
                </a:lnTo>
                <a:lnTo>
                  <a:pt x="0" y="3603117"/>
                </a:lnTo>
                <a:lnTo>
                  <a:pt x="73228" y="3603117"/>
                </a:lnTo>
                <a:lnTo>
                  <a:pt x="73228" y="3529901"/>
                </a:lnTo>
                <a:close/>
              </a:path>
              <a:path w="290195" h="4817110">
                <a:moveTo>
                  <a:pt x="73228" y="3419589"/>
                </a:moveTo>
                <a:lnTo>
                  <a:pt x="0" y="3419589"/>
                </a:lnTo>
                <a:lnTo>
                  <a:pt x="0" y="3492817"/>
                </a:lnTo>
                <a:lnTo>
                  <a:pt x="73228" y="3492817"/>
                </a:lnTo>
                <a:lnTo>
                  <a:pt x="73228" y="3419589"/>
                </a:lnTo>
                <a:close/>
              </a:path>
              <a:path w="290195" h="4817110">
                <a:moveTo>
                  <a:pt x="73228" y="3309277"/>
                </a:moveTo>
                <a:lnTo>
                  <a:pt x="0" y="3309277"/>
                </a:lnTo>
                <a:lnTo>
                  <a:pt x="0" y="3382505"/>
                </a:lnTo>
                <a:lnTo>
                  <a:pt x="73228" y="3382505"/>
                </a:lnTo>
                <a:lnTo>
                  <a:pt x="73228" y="3309277"/>
                </a:lnTo>
                <a:close/>
              </a:path>
              <a:path w="290195" h="4817110">
                <a:moveTo>
                  <a:pt x="181673" y="4412373"/>
                </a:moveTo>
                <a:lnTo>
                  <a:pt x="108445" y="4412373"/>
                </a:lnTo>
                <a:lnTo>
                  <a:pt x="108445" y="4485602"/>
                </a:lnTo>
                <a:lnTo>
                  <a:pt x="181673" y="4485602"/>
                </a:lnTo>
                <a:lnTo>
                  <a:pt x="181673" y="4412373"/>
                </a:lnTo>
                <a:close/>
              </a:path>
              <a:path w="290195" h="4817110">
                <a:moveTo>
                  <a:pt x="181673" y="4302074"/>
                </a:moveTo>
                <a:lnTo>
                  <a:pt x="108445" y="4302074"/>
                </a:lnTo>
                <a:lnTo>
                  <a:pt x="108445" y="4375289"/>
                </a:lnTo>
                <a:lnTo>
                  <a:pt x="181673" y="4375289"/>
                </a:lnTo>
                <a:lnTo>
                  <a:pt x="181673" y="4302074"/>
                </a:lnTo>
                <a:close/>
              </a:path>
              <a:path w="290195" h="4817110">
                <a:moveTo>
                  <a:pt x="181673" y="4191749"/>
                </a:moveTo>
                <a:lnTo>
                  <a:pt x="108445" y="4191749"/>
                </a:lnTo>
                <a:lnTo>
                  <a:pt x="108445" y="4264977"/>
                </a:lnTo>
                <a:lnTo>
                  <a:pt x="181673" y="4264977"/>
                </a:lnTo>
                <a:lnTo>
                  <a:pt x="181673" y="4191749"/>
                </a:lnTo>
                <a:close/>
              </a:path>
              <a:path w="290195" h="4817110">
                <a:moveTo>
                  <a:pt x="181673" y="4081462"/>
                </a:moveTo>
                <a:lnTo>
                  <a:pt x="108445" y="4081462"/>
                </a:lnTo>
                <a:lnTo>
                  <a:pt x="108445" y="4154678"/>
                </a:lnTo>
                <a:lnTo>
                  <a:pt x="181673" y="4154678"/>
                </a:lnTo>
                <a:lnTo>
                  <a:pt x="181673" y="4081462"/>
                </a:lnTo>
                <a:close/>
              </a:path>
              <a:path w="290195" h="4817110">
                <a:moveTo>
                  <a:pt x="181673" y="3971137"/>
                </a:moveTo>
                <a:lnTo>
                  <a:pt x="108445" y="3971137"/>
                </a:lnTo>
                <a:lnTo>
                  <a:pt x="108445" y="4044365"/>
                </a:lnTo>
                <a:lnTo>
                  <a:pt x="181673" y="4044365"/>
                </a:lnTo>
                <a:lnTo>
                  <a:pt x="181673" y="3971137"/>
                </a:lnTo>
                <a:close/>
              </a:path>
              <a:path w="290195" h="4817110">
                <a:moveTo>
                  <a:pt x="181673" y="3860825"/>
                </a:moveTo>
                <a:lnTo>
                  <a:pt x="108445" y="3860825"/>
                </a:lnTo>
                <a:lnTo>
                  <a:pt x="108445" y="3934041"/>
                </a:lnTo>
                <a:lnTo>
                  <a:pt x="181673" y="3934041"/>
                </a:lnTo>
                <a:lnTo>
                  <a:pt x="181673" y="3860825"/>
                </a:lnTo>
                <a:close/>
              </a:path>
              <a:path w="290195" h="4817110">
                <a:moveTo>
                  <a:pt x="181673" y="3750526"/>
                </a:moveTo>
                <a:lnTo>
                  <a:pt x="108445" y="3750526"/>
                </a:lnTo>
                <a:lnTo>
                  <a:pt x="108445" y="3823754"/>
                </a:lnTo>
                <a:lnTo>
                  <a:pt x="181673" y="3823754"/>
                </a:lnTo>
                <a:lnTo>
                  <a:pt x="181673" y="3750526"/>
                </a:lnTo>
                <a:close/>
              </a:path>
              <a:path w="290195" h="4817110">
                <a:moveTo>
                  <a:pt x="181673" y="3640213"/>
                </a:moveTo>
                <a:lnTo>
                  <a:pt x="108445" y="3640213"/>
                </a:lnTo>
                <a:lnTo>
                  <a:pt x="108445" y="3713442"/>
                </a:lnTo>
                <a:lnTo>
                  <a:pt x="181673" y="3713442"/>
                </a:lnTo>
                <a:lnTo>
                  <a:pt x="181673" y="3640213"/>
                </a:lnTo>
                <a:close/>
              </a:path>
              <a:path w="290195" h="4817110">
                <a:moveTo>
                  <a:pt x="181673" y="3529901"/>
                </a:moveTo>
                <a:lnTo>
                  <a:pt x="108445" y="3529901"/>
                </a:lnTo>
                <a:lnTo>
                  <a:pt x="108445" y="3603117"/>
                </a:lnTo>
                <a:lnTo>
                  <a:pt x="181673" y="3603117"/>
                </a:lnTo>
                <a:lnTo>
                  <a:pt x="181673" y="3529901"/>
                </a:lnTo>
                <a:close/>
              </a:path>
              <a:path w="290195" h="4817110">
                <a:moveTo>
                  <a:pt x="181673" y="3419589"/>
                </a:moveTo>
                <a:lnTo>
                  <a:pt x="108445" y="3419589"/>
                </a:lnTo>
                <a:lnTo>
                  <a:pt x="108445" y="3492817"/>
                </a:lnTo>
                <a:lnTo>
                  <a:pt x="181673" y="3492817"/>
                </a:lnTo>
                <a:lnTo>
                  <a:pt x="181673" y="3419589"/>
                </a:lnTo>
                <a:close/>
              </a:path>
              <a:path w="290195" h="4817110">
                <a:moveTo>
                  <a:pt x="181673" y="3309277"/>
                </a:moveTo>
                <a:lnTo>
                  <a:pt x="108445" y="3309277"/>
                </a:lnTo>
                <a:lnTo>
                  <a:pt x="108445" y="3382505"/>
                </a:lnTo>
                <a:lnTo>
                  <a:pt x="181673" y="3382505"/>
                </a:lnTo>
                <a:lnTo>
                  <a:pt x="181673" y="3309277"/>
                </a:lnTo>
                <a:close/>
              </a:path>
              <a:path w="290195" h="4817110">
                <a:moveTo>
                  <a:pt x="181673" y="3198977"/>
                </a:moveTo>
                <a:lnTo>
                  <a:pt x="108445" y="3198977"/>
                </a:lnTo>
                <a:lnTo>
                  <a:pt x="108445" y="3272205"/>
                </a:lnTo>
                <a:lnTo>
                  <a:pt x="181673" y="3272205"/>
                </a:lnTo>
                <a:lnTo>
                  <a:pt x="181673" y="3198977"/>
                </a:lnTo>
                <a:close/>
              </a:path>
              <a:path w="290195" h="4817110">
                <a:moveTo>
                  <a:pt x="181673" y="3088665"/>
                </a:moveTo>
                <a:lnTo>
                  <a:pt x="108445" y="3088665"/>
                </a:lnTo>
                <a:lnTo>
                  <a:pt x="108445" y="3161881"/>
                </a:lnTo>
                <a:lnTo>
                  <a:pt x="181673" y="3161881"/>
                </a:lnTo>
                <a:lnTo>
                  <a:pt x="181673" y="3088665"/>
                </a:lnTo>
                <a:close/>
              </a:path>
              <a:path w="290195" h="4817110">
                <a:moveTo>
                  <a:pt x="181673" y="2868041"/>
                </a:moveTo>
                <a:lnTo>
                  <a:pt x="108445" y="2868041"/>
                </a:lnTo>
                <a:lnTo>
                  <a:pt x="108445" y="2941256"/>
                </a:lnTo>
                <a:lnTo>
                  <a:pt x="181673" y="2941256"/>
                </a:lnTo>
                <a:lnTo>
                  <a:pt x="181673" y="2868041"/>
                </a:lnTo>
                <a:close/>
              </a:path>
              <a:path w="290195" h="4817110">
                <a:moveTo>
                  <a:pt x="181673" y="2757728"/>
                </a:moveTo>
                <a:lnTo>
                  <a:pt x="108445" y="2757728"/>
                </a:lnTo>
                <a:lnTo>
                  <a:pt x="108445" y="2830969"/>
                </a:lnTo>
                <a:lnTo>
                  <a:pt x="181673" y="2830969"/>
                </a:lnTo>
                <a:lnTo>
                  <a:pt x="181673" y="2757728"/>
                </a:lnTo>
                <a:close/>
              </a:path>
              <a:path w="290195" h="4817110">
                <a:moveTo>
                  <a:pt x="181673" y="2647429"/>
                </a:moveTo>
                <a:lnTo>
                  <a:pt x="108445" y="2647429"/>
                </a:lnTo>
                <a:lnTo>
                  <a:pt x="108445" y="2720657"/>
                </a:lnTo>
                <a:lnTo>
                  <a:pt x="181673" y="2720657"/>
                </a:lnTo>
                <a:lnTo>
                  <a:pt x="181673" y="2647429"/>
                </a:lnTo>
                <a:close/>
              </a:path>
              <a:path w="290195" h="4817110">
                <a:moveTo>
                  <a:pt x="181673" y="2537117"/>
                </a:moveTo>
                <a:lnTo>
                  <a:pt x="108445" y="2537117"/>
                </a:lnTo>
                <a:lnTo>
                  <a:pt x="108445" y="2610332"/>
                </a:lnTo>
                <a:lnTo>
                  <a:pt x="181673" y="2610332"/>
                </a:lnTo>
                <a:lnTo>
                  <a:pt x="181673" y="2537117"/>
                </a:lnTo>
                <a:close/>
              </a:path>
              <a:path w="290195" h="4817110">
                <a:moveTo>
                  <a:pt x="181673" y="2426805"/>
                </a:moveTo>
                <a:lnTo>
                  <a:pt x="108445" y="2426805"/>
                </a:lnTo>
                <a:lnTo>
                  <a:pt x="108445" y="2500033"/>
                </a:lnTo>
                <a:lnTo>
                  <a:pt x="181673" y="2500033"/>
                </a:lnTo>
                <a:lnTo>
                  <a:pt x="181673" y="2426805"/>
                </a:lnTo>
                <a:close/>
              </a:path>
              <a:path w="290195" h="4817110">
                <a:moveTo>
                  <a:pt x="181673" y="2316492"/>
                </a:moveTo>
                <a:lnTo>
                  <a:pt x="108445" y="2316492"/>
                </a:lnTo>
                <a:lnTo>
                  <a:pt x="108445" y="2389721"/>
                </a:lnTo>
                <a:lnTo>
                  <a:pt x="181673" y="2389721"/>
                </a:lnTo>
                <a:lnTo>
                  <a:pt x="181673" y="2316492"/>
                </a:lnTo>
                <a:close/>
              </a:path>
              <a:path w="290195" h="4817110">
                <a:moveTo>
                  <a:pt x="181673" y="2206193"/>
                </a:moveTo>
                <a:lnTo>
                  <a:pt x="108445" y="2206193"/>
                </a:lnTo>
                <a:lnTo>
                  <a:pt x="108445" y="2279421"/>
                </a:lnTo>
                <a:lnTo>
                  <a:pt x="181673" y="2279421"/>
                </a:lnTo>
                <a:lnTo>
                  <a:pt x="181673" y="2206193"/>
                </a:lnTo>
                <a:close/>
              </a:path>
              <a:path w="290195" h="4817110">
                <a:moveTo>
                  <a:pt x="181673" y="2095881"/>
                </a:moveTo>
                <a:lnTo>
                  <a:pt x="108445" y="2095881"/>
                </a:lnTo>
                <a:lnTo>
                  <a:pt x="108445" y="2169109"/>
                </a:lnTo>
                <a:lnTo>
                  <a:pt x="181673" y="2169109"/>
                </a:lnTo>
                <a:lnTo>
                  <a:pt x="181673" y="2095881"/>
                </a:lnTo>
                <a:close/>
              </a:path>
              <a:path w="290195" h="4817110">
                <a:moveTo>
                  <a:pt x="181673" y="1985581"/>
                </a:moveTo>
                <a:lnTo>
                  <a:pt x="108445" y="1985581"/>
                </a:lnTo>
                <a:lnTo>
                  <a:pt x="108445" y="2058797"/>
                </a:lnTo>
                <a:lnTo>
                  <a:pt x="181673" y="2058797"/>
                </a:lnTo>
                <a:lnTo>
                  <a:pt x="181673" y="1985581"/>
                </a:lnTo>
                <a:close/>
              </a:path>
              <a:path w="290195" h="4817110">
                <a:moveTo>
                  <a:pt x="181673" y="1875269"/>
                </a:moveTo>
                <a:lnTo>
                  <a:pt x="108445" y="1875269"/>
                </a:lnTo>
                <a:lnTo>
                  <a:pt x="108445" y="1948484"/>
                </a:lnTo>
                <a:lnTo>
                  <a:pt x="181673" y="1948484"/>
                </a:lnTo>
                <a:lnTo>
                  <a:pt x="181673" y="1875269"/>
                </a:lnTo>
                <a:close/>
              </a:path>
              <a:path w="290195" h="4817110">
                <a:moveTo>
                  <a:pt x="181673" y="1764957"/>
                </a:moveTo>
                <a:lnTo>
                  <a:pt x="108445" y="1764957"/>
                </a:lnTo>
                <a:lnTo>
                  <a:pt x="108445" y="1838185"/>
                </a:lnTo>
                <a:lnTo>
                  <a:pt x="181673" y="1838185"/>
                </a:lnTo>
                <a:lnTo>
                  <a:pt x="181673" y="1764957"/>
                </a:lnTo>
                <a:close/>
              </a:path>
              <a:path w="290195" h="4817110">
                <a:moveTo>
                  <a:pt x="181673" y="1654644"/>
                </a:moveTo>
                <a:lnTo>
                  <a:pt x="108445" y="1654644"/>
                </a:lnTo>
                <a:lnTo>
                  <a:pt x="108445" y="1727873"/>
                </a:lnTo>
                <a:lnTo>
                  <a:pt x="181673" y="1727873"/>
                </a:lnTo>
                <a:lnTo>
                  <a:pt x="181673" y="1654644"/>
                </a:lnTo>
                <a:close/>
              </a:path>
              <a:path w="290195" h="4817110">
                <a:moveTo>
                  <a:pt x="181673" y="1544320"/>
                </a:moveTo>
                <a:lnTo>
                  <a:pt x="108445" y="1544320"/>
                </a:lnTo>
                <a:lnTo>
                  <a:pt x="108445" y="1617560"/>
                </a:lnTo>
                <a:lnTo>
                  <a:pt x="181673" y="1617560"/>
                </a:lnTo>
                <a:lnTo>
                  <a:pt x="181673" y="1544320"/>
                </a:lnTo>
                <a:close/>
              </a:path>
              <a:path w="290195" h="4817110">
                <a:moveTo>
                  <a:pt x="181673" y="1434033"/>
                </a:moveTo>
                <a:lnTo>
                  <a:pt x="108445" y="1434033"/>
                </a:lnTo>
                <a:lnTo>
                  <a:pt x="108445" y="1507248"/>
                </a:lnTo>
                <a:lnTo>
                  <a:pt x="181673" y="1507248"/>
                </a:lnTo>
                <a:lnTo>
                  <a:pt x="181673" y="1434033"/>
                </a:lnTo>
                <a:close/>
              </a:path>
              <a:path w="290195" h="4817110">
                <a:moveTo>
                  <a:pt x="181673" y="1323721"/>
                </a:moveTo>
                <a:lnTo>
                  <a:pt x="108445" y="1323721"/>
                </a:lnTo>
                <a:lnTo>
                  <a:pt x="108445" y="1396949"/>
                </a:lnTo>
                <a:lnTo>
                  <a:pt x="181673" y="1396949"/>
                </a:lnTo>
                <a:lnTo>
                  <a:pt x="181673" y="1323721"/>
                </a:lnTo>
                <a:close/>
              </a:path>
              <a:path w="290195" h="4817110">
                <a:moveTo>
                  <a:pt x="181673" y="1213408"/>
                </a:moveTo>
                <a:lnTo>
                  <a:pt x="108445" y="1213408"/>
                </a:lnTo>
                <a:lnTo>
                  <a:pt x="108445" y="1286624"/>
                </a:lnTo>
                <a:lnTo>
                  <a:pt x="181673" y="1286624"/>
                </a:lnTo>
                <a:lnTo>
                  <a:pt x="181673" y="1213408"/>
                </a:lnTo>
                <a:close/>
              </a:path>
              <a:path w="290195" h="4817110">
                <a:moveTo>
                  <a:pt x="181673" y="1103096"/>
                </a:moveTo>
                <a:lnTo>
                  <a:pt x="108445" y="1103096"/>
                </a:lnTo>
                <a:lnTo>
                  <a:pt x="108445" y="1176324"/>
                </a:lnTo>
                <a:lnTo>
                  <a:pt x="181673" y="1176324"/>
                </a:lnTo>
                <a:lnTo>
                  <a:pt x="181673" y="1103096"/>
                </a:lnTo>
                <a:close/>
              </a:path>
              <a:path w="290195" h="4817110">
                <a:moveTo>
                  <a:pt x="181673" y="220624"/>
                </a:moveTo>
                <a:lnTo>
                  <a:pt x="108445" y="220624"/>
                </a:lnTo>
                <a:lnTo>
                  <a:pt x="108445" y="293852"/>
                </a:lnTo>
                <a:lnTo>
                  <a:pt x="181673" y="293852"/>
                </a:lnTo>
                <a:lnTo>
                  <a:pt x="181673" y="220624"/>
                </a:lnTo>
                <a:close/>
              </a:path>
              <a:path w="290195" h="4817110">
                <a:moveTo>
                  <a:pt x="181673" y="110312"/>
                </a:moveTo>
                <a:lnTo>
                  <a:pt x="108445" y="110312"/>
                </a:lnTo>
                <a:lnTo>
                  <a:pt x="108445" y="183540"/>
                </a:lnTo>
                <a:lnTo>
                  <a:pt x="181673" y="183540"/>
                </a:lnTo>
                <a:lnTo>
                  <a:pt x="181673" y="110312"/>
                </a:lnTo>
                <a:close/>
              </a:path>
              <a:path w="290195" h="4817110">
                <a:moveTo>
                  <a:pt x="290118" y="3860825"/>
                </a:moveTo>
                <a:lnTo>
                  <a:pt x="216890" y="3860825"/>
                </a:lnTo>
                <a:lnTo>
                  <a:pt x="216890" y="3934041"/>
                </a:lnTo>
                <a:lnTo>
                  <a:pt x="290118" y="3934041"/>
                </a:lnTo>
                <a:lnTo>
                  <a:pt x="290118" y="3860825"/>
                </a:lnTo>
                <a:close/>
              </a:path>
              <a:path w="290195" h="4817110">
                <a:moveTo>
                  <a:pt x="290118" y="3750526"/>
                </a:moveTo>
                <a:lnTo>
                  <a:pt x="216890" y="3750526"/>
                </a:lnTo>
                <a:lnTo>
                  <a:pt x="216890" y="3823754"/>
                </a:lnTo>
                <a:lnTo>
                  <a:pt x="290118" y="3823754"/>
                </a:lnTo>
                <a:lnTo>
                  <a:pt x="290118" y="3750526"/>
                </a:lnTo>
                <a:close/>
              </a:path>
              <a:path w="290195" h="4817110">
                <a:moveTo>
                  <a:pt x="290118" y="3640213"/>
                </a:moveTo>
                <a:lnTo>
                  <a:pt x="216890" y="3640213"/>
                </a:lnTo>
                <a:lnTo>
                  <a:pt x="216890" y="3713442"/>
                </a:lnTo>
                <a:lnTo>
                  <a:pt x="290118" y="3713442"/>
                </a:lnTo>
                <a:lnTo>
                  <a:pt x="290118" y="3640213"/>
                </a:lnTo>
                <a:close/>
              </a:path>
              <a:path w="290195" h="4817110">
                <a:moveTo>
                  <a:pt x="290118" y="3529901"/>
                </a:moveTo>
                <a:lnTo>
                  <a:pt x="216890" y="3529901"/>
                </a:lnTo>
                <a:lnTo>
                  <a:pt x="216890" y="3603117"/>
                </a:lnTo>
                <a:lnTo>
                  <a:pt x="290118" y="3603117"/>
                </a:lnTo>
                <a:lnTo>
                  <a:pt x="290118" y="3529901"/>
                </a:lnTo>
                <a:close/>
              </a:path>
              <a:path w="290195" h="4817110">
                <a:moveTo>
                  <a:pt x="290118" y="3419589"/>
                </a:moveTo>
                <a:lnTo>
                  <a:pt x="216890" y="3419589"/>
                </a:lnTo>
                <a:lnTo>
                  <a:pt x="216890" y="3492817"/>
                </a:lnTo>
                <a:lnTo>
                  <a:pt x="290118" y="3492817"/>
                </a:lnTo>
                <a:lnTo>
                  <a:pt x="290118" y="3419589"/>
                </a:lnTo>
                <a:close/>
              </a:path>
              <a:path w="290195" h="4817110">
                <a:moveTo>
                  <a:pt x="290118" y="3309277"/>
                </a:moveTo>
                <a:lnTo>
                  <a:pt x="216890" y="3309277"/>
                </a:lnTo>
                <a:lnTo>
                  <a:pt x="216890" y="3382505"/>
                </a:lnTo>
                <a:lnTo>
                  <a:pt x="290118" y="3382505"/>
                </a:lnTo>
                <a:lnTo>
                  <a:pt x="290118" y="3309277"/>
                </a:lnTo>
                <a:close/>
              </a:path>
              <a:path w="290195" h="4817110">
                <a:moveTo>
                  <a:pt x="290118" y="2978353"/>
                </a:moveTo>
                <a:lnTo>
                  <a:pt x="216890" y="2978353"/>
                </a:lnTo>
                <a:lnTo>
                  <a:pt x="216890" y="3051581"/>
                </a:lnTo>
                <a:lnTo>
                  <a:pt x="290118" y="3051581"/>
                </a:lnTo>
                <a:lnTo>
                  <a:pt x="290118" y="2978353"/>
                </a:lnTo>
                <a:close/>
              </a:path>
              <a:path w="290195" h="4817110">
                <a:moveTo>
                  <a:pt x="290118" y="2868041"/>
                </a:moveTo>
                <a:lnTo>
                  <a:pt x="216890" y="2868041"/>
                </a:lnTo>
                <a:lnTo>
                  <a:pt x="216890" y="2941256"/>
                </a:lnTo>
                <a:lnTo>
                  <a:pt x="290118" y="2941256"/>
                </a:lnTo>
                <a:lnTo>
                  <a:pt x="290118" y="2868041"/>
                </a:lnTo>
                <a:close/>
              </a:path>
              <a:path w="290195" h="4817110">
                <a:moveTo>
                  <a:pt x="290118" y="2757728"/>
                </a:moveTo>
                <a:lnTo>
                  <a:pt x="216890" y="2757728"/>
                </a:lnTo>
                <a:lnTo>
                  <a:pt x="216890" y="2830969"/>
                </a:lnTo>
                <a:lnTo>
                  <a:pt x="290118" y="2830969"/>
                </a:lnTo>
                <a:lnTo>
                  <a:pt x="290118" y="2757728"/>
                </a:lnTo>
                <a:close/>
              </a:path>
              <a:path w="290195" h="4817110">
                <a:moveTo>
                  <a:pt x="290118" y="2647429"/>
                </a:moveTo>
                <a:lnTo>
                  <a:pt x="216890" y="2647429"/>
                </a:lnTo>
                <a:lnTo>
                  <a:pt x="216890" y="2720657"/>
                </a:lnTo>
                <a:lnTo>
                  <a:pt x="290118" y="2720657"/>
                </a:lnTo>
                <a:lnTo>
                  <a:pt x="290118" y="2647429"/>
                </a:lnTo>
                <a:close/>
              </a:path>
              <a:path w="290195" h="4817110">
                <a:moveTo>
                  <a:pt x="290118" y="2537117"/>
                </a:moveTo>
                <a:lnTo>
                  <a:pt x="216890" y="2537117"/>
                </a:lnTo>
                <a:lnTo>
                  <a:pt x="216890" y="2610332"/>
                </a:lnTo>
                <a:lnTo>
                  <a:pt x="290118" y="2610332"/>
                </a:lnTo>
                <a:lnTo>
                  <a:pt x="290118" y="2537117"/>
                </a:lnTo>
                <a:close/>
              </a:path>
              <a:path w="290195" h="4817110">
                <a:moveTo>
                  <a:pt x="290118" y="2316492"/>
                </a:moveTo>
                <a:lnTo>
                  <a:pt x="216890" y="2316492"/>
                </a:lnTo>
                <a:lnTo>
                  <a:pt x="216890" y="2389721"/>
                </a:lnTo>
                <a:lnTo>
                  <a:pt x="290118" y="2389721"/>
                </a:lnTo>
                <a:lnTo>
                  <a:pt x="290118" y="2316492"/>
                </a:lnTo>
                <a:close/>
              </a:path>
              <a:path w="290195" h="4817110">
                <a:moveTo>
                  <a:pt x="290118" y="2206193"/>
                </a:moveTo>
                <a:lnTo>
                  <a:pt x="216890" y="2206193"/>
                </a:lnTo>
                <a:lnTo>
                  <a:pt x="216890" y="2279421"/>
                </a:lnTo>
                <a:lnTo>
                  <a:pt x="290118" y="2279421"/>
                </a:lnTo>
                <a:lnTo>
                  <a:pt x="290118" y="2206193"/>
                </a:lnTo>
                <a:close/>
              </a:path>
              <a:path w="290195" h="4817110">
                <a:moveTo>
                  <a:pt x="290118" y="2095881"/>
                </a:moveTo>
                <a:lnTo>
                  <a:pt x="216890" y="2095881"/>
                </a:lnTo>
                <a:lnTo>
                  <a:pt x="216890" y="2169109"/>
                </a:lnTo>
                <a:lnTo>
                  <a:pt x="290118" y="2169109"/>
                </a:lnTo>
                <a:lnTo>
                  <a:pt x="290118" y="2095881"/>
                </a:lnTo>
                <a:close/>
              </a:path>
              <a:path w="290195" h="4817110">
                <a:moveTo>
                  <a:pt x="290118" y="1985581"/>
                </a:moveTo>
                <a:lnTo>
                  <a:pt x="216890" y="1985581"/>
                </a:lnTo>
                <a:lnTo>
                  <a:pt x="216890" y="2058797"/>
                </a:lnTo>
                <a:lnTo>
                  <a:pt x="290118" y="2058797"/>
                </a:lnTo>
                <a:lnTo>
                  <a:pt x="290118" y="1985581"/>
                </a:lnTo>
                <a:close/>
              </a:path>
              <a:path w="290195" h="4817110">
                <a:moveTo>
                  <a:pt x="290118" y="1875269"/>
                </a:moveTo>
                <a:lnTo>
                  <a:pt x="216890" y="1875269"/>
                </a:lnTo>
                <a:lnTo>
                  <a:pt x="216890" y="1948484"/>
                </a:lnTo>
                <a:lnTo>
                  <a:pt x="290118" y="1948484"/>
                </a:lnTo>
                <a:lnTo>
                  <a:pt x="290118" y="1875269"/>
                </a:lnTo>
                <a:close/>
              </a:path>
              <a:path w="290195" h="4817110">
                <a:moveTo>
                  <a:pt x="290118" y="1764957"/>
                </a:moveTo>
                <a:lnTo>
                  <a:pt x="216890" y="1764957"/>
                </a:lnTo>
                <a:lnTo>
                  <a:pt x="216890" y="1838185"/>
                </a:lnTo>
                <a:lnTo>
                  <a:pt x="290118" y="1838185"/>
                </a:lnTo>
                <a:lnTo>
                  <a:pt x="290118" y="1764957"/>
                </a:lnTo>
                <a:close/>
              </a:path>
              <a:path w="290195" h="4817110">
                <a:moveTo>
                  <a:pt x="290118" y="1654644"/>
                </a:moveTo>
                <a:lnTo>
                  <a:pt x="216890" y="1654644"/>
                </a:lnTo>
                <a:lnTo>
                  <a:pt x="216890" y="1727873"/>
                </a:lnTo>
                <a:lnTo>
                  <a:pt x="290118" y="1727873"/>
                </a:lnTo>
                <a:lnTo>
                  <a:pt x="290118" y="1654644"/>
                </a:lnTo>
                <a:close/>
              </a:path>
              <a:path w="290195" h="4817110">
                <a:moveTo>
                  <a:pt x="290118" y="1544320"/>
                </a:moveTo>
                <a:lnTo>
                  <a:pt x="216890" y="1544320"/>
                </a:lnTo>
                <a:lnTo>
                  <a:pt x="216890" y="1617560"/>
                </a:lnTo>
                <a:lnTo>
                  <a:pt x="290118" y="1617560"/>
                </a:lnTo>
                <a:lnTo>
                  <a:pt x="290118" y="1544320"/>
                </a:lnTo>
                <a:close/>
              </a:path>
              <a:path w="290195" h="4817110">
                <a:moveTo>
                  <a:pt x="290118" y="1434033"/>
                </a:moveTo>
                <a:lnTo>
                  <a:pt x="216890" y="1434033"/>
                </a:lnTo>
                <a:lnTo>
                  <a:pt x="216890" y="1507248"/>
                </a:lnTo>
                <a:lnTo>
                  <a:pt x="290118" y="1507248"/>
                </a:lnTo>
                <a:lnTo>
                  <a:pt x="290118" y="1434033"/>
                </a:lnTo>
                <a:close/>
              </a:path>
              <a:path w="290195" h="4817110">
                <a:moveTo>
                  <a:pt x="290118" y="1323721"/>
                </a:moveTo>
                <a:lnTo>
                  <a:pt x="216890" y="1323721"/>
                </a:lnTo>
                <a:lnTo>
                  <a:pt x="216890" y="1396949"/>
                </a:lnTo>
                <a:lnTo>
                  <a:pt x="290118" y="1396949"/>
                </a:lnTo>
                <a:lnTo>
                  <a:pt x="290118" y="1323721"/>
                </a:lnTo>
                <a:close/>
              </a:path>
              <a:path w="290195" h="4817110">
                <a:moveTo>
                  <a:pt x="290118" y="1213408"/>
                </a:moveTo>
                <a:lnTo>
                  <a:pt x="216890" y="1213408"/>
                </a:lnTo>
                <a:lnTo>
                  <a:pt x="216890" y="1286624"/>
                </a:lnTo>
                <a:lnTo>
                  <a:pt x="290118" y="1286624"/>
                </a:lnTo>
                <a:lnTo>
                  <a:pt x="290118" y="1213408"/>
                </a:lnTo>
                <a:close/>
              </a:path>
              <a:path w="290195" h="4817110">
                <a:moveTo>
                  <a:pt x="290118" y="1103096"/>
                </a:moveTo>
                <a:lnTo>
                  <a:pt x="216890" y="1103096"/>
                </a:lnTo>
                <a:lnTo>
                  <a:pt x="216890" y="1176324"/>
                </a:lnTo>
                <a:lnTo>
                  <a:pt x="290118" y="1176324"/>
                </a:lnTo>
                <a:lnTo>
                  <a:pt x="290118" y="1103096"/>
                </a:lnTo>
                <a:close/>
              </a:path>
              <a:path w="290195" h="4817110">
                <a:moveTo>
                  <a:pt x="290118" y="110312"/>
                </a:moveTo>
                <a:lnTo>
                  <a:pt x="216890" y="110312"/>
                </a:lnTo>
                <a:lnTo>
                  <a:pt x="216890" y="183540"/>
                </a:lnTo>
                <a:lnTo>
                  <a:pt x="290118" y="183540"/>
                </a:lnTo>
                <a:lnTo>
                  <a:pt x="290118" y="110312"/>
                </a:lnTo>
                <a:close/>
              </a:path>
              <a:path w="290195" h="4817110">
                <a:moveTo>
                  <a:pt x="290118" y="0"/>
                </a:moveTo>
                <a:lnTo>
                  <a:pt x="216877" y="0"/>
                </a:lnTo>
                <a:lnTo>
                  <a:pt x="216877" y="73228"/>
                </a:lnTo>
                <a:lnTo>
                  <a:pt x="290118" y="73228"/>
                </a:lnTo>
                <a:lnTo>
                  <a:pt x="290118" y="0"/>
                </a:lnTo>
                <a:close/>
              </a:path>
            </a:pathLst>
          </a:custGeom>
          <a:solidFill>
            <a:srgbClr val="BCBEC0">
              <a:alpha val="19999"/>
            </a:srgbClr>
          </a:solidFill>
        </p:spPr>
        <p:txBody>
          <a:bodyPr wrap="square" lIns="0" tIns="0" rIns="0" bIns="0" rtlCol="0"/>
          <a:lstStyle/>
          <a:p>
            <a:endParaRPr/>
          </a:p>
        </p:txBody>
      </p:sp>
      <p:sp>
        <p:nvSpPr>
          <p:cNvPr id="36" name="bg object 36"/>
          <p:cNvSpPr/>
          <p:nvPr/>
        </p:nvSpPr>
        <p:spPr>
          <a:xfrm>
            <a:off x="8240293" y="1776424"/>
            <a:ext cx="398780" cy="4265295"/>
          </a:xfrm>
          <a:custGeom>
            <a:avLst/>
            <a:gdLst/>
            <a:ahLst/>
            <a:cxnLst/>
            <a:rect l="l" t="t" r="r" b="b"/>
            <a:pathLst>
              <a:path w="398779" h="4265295">
                <a:moveTo>
                  <a:pt x="73228" y="3971137"/>
                </a:moveTo>
                <a:lnTo>
                  <a:pt x="0" y="3971137"/>
                </a:lnTo>
                <a:lnTo>
                  <a:pt x="0" y="4044365"/>
                </a:lnTo>
                <a:lnTo>
                  <a:pt x="73228" y="4044365"/>
                </a:lnTo>
                <a:lnTo>
                  <a:pt x="73228" y="3971137"/>
                </a:lnTo>
                <a:close/>
              </a:path>
              <a:path w="398779" h="4265295">
                <a:moveTo>
                  <a:pt x="73228" y="3860838"/>
                </a:moveTo>
                <a:lnTo>
                  <a:pt x="0" y="3860838"/>
                </a:lnTo>
                <a:lnTo>
                  <a:pt x="0" y="3934053"/>
                </a:lnTo>
                <a:lnTo>
                  <a:pt x="73228" y="3934053"/>
                </a:lnTo>
                <a:lnTo>
                  <a:pt x="73228" y="3860838"/>
                </a:lnTo>
                <a:close/>
              </a:path>
              <a:path w="398779" h="4265295">
                <a:moveTo>
                  <a:pt x="73228" y="3750513"/>
                </a:moveTo>
                <a:lnTo>
                  <a:pt x="0" y="3750513"/>
                </a:lnTo>
                <a:lnTo>
                  <a:pt x="0" y="3823741"/>
                </a:lnTo>
                <a:lnTo>
                  <a:pt x="73228" y="3823741"/>
                </a:lnTo>
                <a:lnTo>
                  <a:pt x="73228" y="3750513"/>
                </a:lnTo>
                <a:close/>
              </a:path>
              <a:path w="398779" h="4265295">
                <a:moveTo>
                  <a:pt x="73228" y="3640226"/>
                </a:moveTo>
                <a:lnTo>
                  <a:pt x="0" y="3640226"/>
                </a:lnTo>
                <a:lnTo>
                  <a:pt x="0" y="3713442"/>
                </a:lnTo>
                <a:lnTo>
                  <a:pt x="73228" y="3713442"/>
                </a:lnTo>
                <a:lnTo>
                  <a:pt x="73228" y="3640226"/>
                </a:lnTo>
                <a:close/>
              </a:path>
              <a:path w="398779" h="4265295">
                <a:moveTo>
                  <a:pt x="73228" y="3529901"/>
                </a:moveTo>
                <a:lnTo>
                  <a:pt x="0" y="3529901"/>
                </a:lnTo>
                <a:lnTo>
                  <a:pt x="0" y="3603129"/>
                </a:lnTo>
                <a:lnTo>
                  <a:pt x="73228" y="3603129"/>
                </a:lnTo>
                <a:lnTo>
                  <a:pt x="73228" y="3529901"/>
                </a:lnTo>
                <a:close/>
              </a:path>
              <a:path w="398779" h="4265295">
                <a:moveTo>
                  <a:pt x="73228" y="3419589"/>
                </a:moveTo>
                <a:lnTo>
                  <a:pt x="0" y="3419589"/>
                </a:lnTo>
                <a:lnTo>
                  <a:pt x="0" y="3492804"/>
                </a:lnTo>
                <a:lnTo>
                  <a:pt x="73228" y="3492804"/>
                </a:lnTo>
                <a:lnTo>
                  <a:pt x="73228" y="3419589"/>
                </a:lnTo>
                <a:close/>
              </a:path>
              <a:path w="398779" h="4265295">
                <a:moveTo>
                  <a:pt x="181648" y="441236"/>
                </a:moveTo>
                <a:lnTo>
                  <a:pt x="108419" y="441236"/>
                </a:lnTo>
                <a:lnTo>
                  <a:pt x="108419" y="514464"/>
                </a:lnTo>
                <a:lnTo>
                  <a:pt x="181648" y="514464"/>
                </a:lnTo>
                <a:lnTo>
                  <a:pt x="181648" y="441236"/>
                </a:lnTo>
                <a:close/>
              </a:path>
              <a:path w="398779" h="4265295">
                <a:moveTo>
                  <a:pt x="181660" y="4191749"/>
                </a:moveTo>
                <a:lnTo>
                  <a:pt x="108419" y="4191749"/>
                </a:lnTo>
                <a:lnTo>
                  <a:pt x="108419" y="4264977"/>
                </a:lnTo>
                <a:lnTo>
                  <a:pt x="181660" y="4264977"/>
                </a:lnTo>
                <a:lnTo>
                  <a:pt x="181660" y="4191749"/>
                </a:lnTo>
                <a:close/>
              </a:path>
              <a:path w="398779" h="4265295">
                <a:moveTo>
                  <a:pt x="181660" y="3529901"/>
                </a:moveTo>
                <a:lnTo>
                  <a:pt x="108419" y="3529901"/>
                </a:lnTo>
                <a:lnTo>
                  <a:pt x="108419" y="3603129"/>
                </a:lnTo>
                <a:lnTo>
                  <a:pt x="181660" y="3603129"/>
                </a:lnTo>
                <a:lnTo>
                  <a:pt x="181660" y="3529901"/>
                </a:lnTo>
                <a:close/>
              </a:path>
              <a:path w="398779" h="4265295">
                <a:moveTo>
                  <a:pt x="181660" y="3419589"/>
                </a:moveTo>
                <a:lnTo>
                  <a:pt x="108419" y="3419589"/>
                </a:lnTo>
                <a:lnTo>
                  <a:pt x="108419" y="3492804"/>
                </a:lnTo>
                <a:lnTo>
                  <a:pt x="181660" y="3492804"/>
                </a:lnTo>
                <a:lnTo>
                  <a:pt x="181660" y="3419589"/>
                </a:lnTo>
                <a:close/>
              </a:path>
              <a:path w="398779" h="4265295">
                <a:moveTo>
                  <a:pt x="181660" y="3309289"/>
                </a:moveTo>
                <a:lnTo>
                  <a:pt x="108419" y="3309289"/>
                </a:lnTo>
                <a:lnTo>
                  <a:pt x="108419" y="3382518"/>
                </a:lnTo>
                <a:lnTo>
                  <a:pt x="181660" y="3382518"/>
                </a:lnTo>
                <a:lnTo>
                  <a:pt x="181660" y="3309289"/>
                </a:lnTo>
                <a:close/>
              </a:path>
              <a:path w="398779" h="4265295">
                <a:moveTo>
                  <a:pt x="181660" y="3198977"/>
                </a:moveTo>
                <a:lnTo>
                  <a:pt x="108419" y="3198977"/>
                </a:lnTo>
                <a:lnTo>
                  <a:pt x="108419" y="3272205"/>
                </a:lnTo>
                <a:lnTo>
                  <a:pt x="181660" y="3272205"/>
                </a:lnTo>
                <a:lnTo>
                  <a:pt x="181660" y="3198977"/>
                </a:lnTo>
                <a:close/>
              </a:path>
              <a:path w="398779" h="4265295">
                <a:moveTo>
                  <a:pt x="181660" y="3088665"/>
                </a:moveTo>
                <a:lnTo>
                  <a:pt x="108419" y="3088665"/>
                </a:lnTo>
                <a:lnTo>
                  <a:pt x="108419" y="3161881"/>
                </a:lnTo>
                <a:lnTo>
                  <a:pt x="181660" y="3161881"/>
                </a:lnTo>
                <a:lnTo>
                  <a:pt x="181660" y="3088665"/>
                </a:lnTo>
                <a:close/>
              </a:path>
              <a:path w="398779" h="4265295">
                <a:moveTo>
                  <a:pt x="181660" y="2978353"/>
                </a:moveTo>
                <a:lnTo>
                  <a:pt x="108419" y="2978353"/>
                </a:lnTo>
                <a:lnTo>
                  <a:pt x="108419" y="3051581"/>
                </a:lnTo>
                <a:lnTo>
                  <a:pt x="181660" y="3051581"/>
                </a:lnTo>
                <a:lnTo>
                  <a:pt x="181660" y="2978353"/>
                </a:lnTo>
                <a:close/>
              </a:path>
              <a:path w="398779" h="4265295">
                <a:moveTo>
                  <a:pt x="181660" y="2757741"/>
                </a:moveTo>
                <a:lnTo>
                  <a:pt x="108419" y="2757741"/>
                </a:lnTo>
                <a:lnTo>
                  <a:pt x="108419" y="2830969"/>
                </a:lnTo>
                <a:lnTo>
                  <a:pt x="181660" y="2830969"/>
                </a:lnTo>
                <a:lnTo>
                  <a:pt x="181660" y="2757741"/>
                </a:lnTo>
                <a:close/>
              </a:path>
              <a:path w="398779" h="4265295">
                <a:moveTo>
                  <a:pt x="181660" y="2647429"/>
                </a:moveTo>
                <a:lnTo>
                  <a:pt x="108419" y="2647429"/>
                </a:lnTo>
                <a:lnTo>
                  <a:pt x="108419" y="2720644"/>
                </a:lnTo>
                <a:lnTo>
                  <a:pt x="181660" y="2720644"/>
                </a:lnTo>
                <a:lnTo>
                  <a:pt x="181660" y="2647429"/>
                </a:lnTo>
                <a:close/>
              </a:path>
              <a:path w="398779" h="4265295">
                <a:moveTo>
                  <a:pt x="181660" y="2537117"/>
                </a:moveTo>
                <a:lnTo>
                  <a:pt x="108419" y="2537117"/>
                </a:lnTo>
                <a:lnTo>
                  <a:pt x="108419" y="2610345"/>
                </a:lnTo>
                <a:lnTo>
                  <a:pt x="181660" y="2610345"/>
                </a:lnTo>
                <a:lnTo>
                  <a:pt x="181660" y="2537117"/>
                </a:lnTo>
                <a:close/>
              </a:path>
              <a:path w="398779" h="4265295">
                <a:moveTo>
                  <a:pt x="181660" y="2426805"/>
                </a:moveTo>
                <a:lnTo>
                  <a:pt x="108419" y="2426805"/>
                </a:lnTo>
                <a:lnTo>
                  <a:pt x="108419" y="2500020"/>
                </a:lnTo>
                <a:lnTo>
                  <a:pt x="181660" y="2500020"/>
                </a:lnTo>
                <a:lnTo>
                  <a:pt x="181660" y="2426805"/>
                </a:lnTo>
                <a:close/>
              </a:path>
              <a:path w="398779" h="4265295">
                <a:moveTo>
                  <a:pt x="181660" y="2316492"/>
                </a:moveTo>
                <a:lnTo>
                  <a:pt x="108419" y="2316492"/>
                </a:lnTo>
                <a:lnTo>
                  <a:pt x="108419" y="2389733"/>
                </a:lnTo>
                <a:lnTo>
                  <a:pt x="181660" y="2389733"/>
                </a:lnTo>
                <a:lnTo>
                  <a:pt x="181660" y="2316492"/>
                </a:lnTo>
                <a:close/>
              </a:path>
              <a:path w="398779" h="4265295">
                <a:moveTo>
                  <a:pt x="181660" y="2206193"/>
                </a:moveTo>
                <a:lnTo>
                  <a:pt x="108419" y="2206193"/>
                </a:lnTo>
                <a:lnTo>
                  <a:pt x="108419" y="2279421"/>
                </a:lnTo>
                <a:lnTo>
                  <a:pt x="181660" y="2279421"/>
                </a:lnTo>
                <a:lnTo>
                  <a:pt x="181660" y="2206193"/>
                </a:lnTo>
                <a:close/>
              </a:path>
              <a:path w="398779" h="4265295">
                <a:moveTo>
                  <a:pt x="181660" y="2095881"/>
                </a:moveTo>
                <a:lnTo>
                  <a:pt x="108419" y="2095881"/>
                </a:lnTo>
                <a:lnTo>
                  <a:pt x="108419" y="2169096"/>
                </a:lnTo>
                <a:lnTo>
                  <a:pt x="181660" y="2169096"/>
                </a:lnTo>
                <a:lnTo>
                  <a:pt x="181660" y="2095881"/>
                </a:lnTo>
                <a:close/>
              </a:path>
              <a:path w="398779" h="4265295">
                <a:moveTo>
                  <a:pt x="181660" y="1985568"/>
                </a:moveTo>
                <a:lnTo>
                  <a:pt x="108419" y="1985568"/>
                </a:lnTo>
                <a:lnTo>
                  <a:pt x="108419" y="2058797"/>
                </a:lnTo>
                <a:lnTo>
                  <a:pt x="181660" y="2058797"/>
                </a:lnTo>
                <a:lnTo>
                  <a:pt x="181660" y="1985568"/>
                </a:lnTo>
                <a:close/>
              </a:path>
              <a:path w="398779" h="4265295">
                <a:moveTo>
                  <a:pt x="181660" y="1875256"/>
                </a:moveTo>
                <a:lnTo>
                  <a:pt x="108419" y="1875256"/>
                </a:lnTo>
                <a:lnTo>
                  <a:pt x="108419" y="1948484"/>
                </a:lnTo>
                <a:lnTo>
                  <a:pt x="181660" y="1948484"/>
                </a:lnTo>
                <a:lnTo>
                  <a:pt x="181660" y="1875256"/>
                </a:lnTo>
                <a:close/>
              </a:path>
              <a:path w="398779" h="4265295">
                <a:moveTo>
                  <a:pt x="181660" y="1764957"/>
                </a:moveTo>
                <a:lnTo>
                  <a:pt x="108419" y="1764957"/>
                </a:lnTo>
                <a:lnTo>
                  <a:pt x="108419" y="1838185"/>
                </a:lnTo>
                <a:lnTo>
                  <a:pt x="181660" y="1838185"/>
                </a:lnTo>
                <a:lnTo>
                  <a:pt x="181660" y="1764957"/>
                </a:lnTo>
                <a:close/>
              </a:path>
              <a:path w="398779" h="4265295">
                <a:moveTo>
                  <a:pt x="181660" y="1654644"/>
                </a:moveTo>
                <a:lnTo>
                  <a:pt x="108419" y="1654644"/>
                </a:lnTo>
                <a:lnTo>
                  <a:pt x="108419" y="1727873"/>
                </a:lnTo>
                <a:lnTo>
                  <a:pt x="181660" y="1727873"/>
                </a:lnTo>
                <a:lnTo>
                  <a:pt x="181660" y="1654644"/>
                </a:lnTo>
                <a:close/>
              </a:path>
              <a:path w="398779" h="4265295">
                <a:moveTo>
                  <a:pt x="181660" y="1544345"/>
                </a:moveTo>
                <a:lnTo>
                  <a:pt x="108419" y="1544345"/>
                </a:lnTo>
                <a:lnTo>
                  <a:pt x="108419" y="1617560"/>
                </a:lnTo>
                <a:lnTo>
                  <a:pt x="181660" y="1617560"/>
                </a:lnTo>
                <a:lnTo>
                  <a:pt x="181660" y="1544345"/>
                </a:lnTo>
                <a:close/>
              </a:path>
              <a:path w="398779" h="4265295">
                <a:moveTo>
                  <a:pt x="181660" y="1434033"/>
                </a:moveTo>
                <a:lnTo>
                  <a:pt x="108419" y="1434033"/>
                </a:lnTo>
                <a:lnTo>
                  <a:pt x="108419" y="1507248"/>
                </a:lnTo>
                <a:lnTo>
                  <a:pt x="181660" y="1507248"/>
                </a:lnTo>
                <a:lnTo>
                  <a:pt x="181660" y="1434033"/>
                </a:lnTo>
                <a:close/>
              </a:path>
              <a:path w="398779" h="4265295">
                <a:moveTo>
                  <a:pt x="181660" y="1323721"/>
                </a:moveTo>
                <a:lnTo>
                  <a:pt x="108419" y="1323721"/>
                </a:lnTo>
                <a:lnTo>
                  <a:pt x="108419" y="1396949"/>
                </a:lnTo>
                <a:lnTo>
                  <a:pt x="181660" y="1396949"/>
                </a:lnTo>
                <a:lnTo>
                  <a:pt x="181660" y="1323721"/>
                </a:lnTo>
                <a:close/>
              </a:path>
              <a:path w="398779" h="4265295">
                <a:moveTo>
                  <a:pt x="181660" y="1213408"/>
                </a:moveTo>
                <a:lnTo>
                  <a:pt x="108419" y="1213408"/>
                </a:lnTo>
                <a:lnTo>
                  <a:pt x="108419" y="1286637"/>
                </a:lnTo>
                <a:lnTo>
                  <a:pt x="181660" y="1286637"/>
                </a:lnTo>
                <a:lnTo>
                  <a:pt x="181660" y="1213408"/>
                </a:lnTo>
                <a:close/>
              </a:path>
              <a:path w="398779" h="4265295">
                <a:moveTo>
                  <a:pt x="181660" y="1103083"/>
                </a:moveTo>
                <a:lnTo>
                  <a:pt x="108419" y="1103083"/>
                </a:lnTo>
                <a:lnTo>
                  <a:pt x="108419" y="1176324"/>
                </a:lnTo>
                <a:lnTo>
                  <a:pt x="181660" y="1176324"/>
                </a:lnTo>
                <a:lnTo>
                  <a:pt x="181660" y="1103083"/>
                </a:lnTo>
                <a:close/>
              </a:path>
              <a:path w="398779" h="4265295">
                <a:moveTo>
                  <a:pt x="181660" y="992797"/>
                </a:moveTo>
                <a:lnTo>
                  <a:pt x="108419" y="992797"/>
                </a:lnTo>
                <a:lnTo>
                  <a:pt x="108419" y="1066012"/>
                </a:lnTo>
                <a:lnTo>
                  <a:pt x="181660" y="1066012"/>
                </a:lnTo>
                <a:lnTo>
                  <a:pt x="181660" y="992797"/>
                </a:lnTo>
                <a:close/>
              </a:path>
              <a:path w="398779" h="4265295">
                <a:moveTo>
                  <a:pt x="181660" y="882484"/>
                </a:moveTo>
                <a:lnTo>
                  <a:pt x="108419" y="882484"/>
                </a:lnTo>
                <a:lnTo>
                  <a:pt x="108419" y="955713"/>
                </a:lnTo>
                <a:lnTo>
                  <a:pt x="181660" y="955713"/>
                </a:lnTo>
                <a:lnTo>
                  <a:pt x="181660" y="882484"/>
                </a:lnTo>
                <a:close/>
              </a:path>
              <a:path w="398779" h="4265295">
                <a:moveTo>
                  <a:pt x="181660" y="772172"/>
                </a:moveTo>
                <a:lnTo>
                  <a:pt x="108419" y="772172"/>
                </a:lnTo>
                <a:lnTo>
                  <a:pt x="108419" y="845388"/>
                </a:lnTo>
                <a:lnTo>
                  <a:pt x="181660" y="845388"/>
                </a:lnTo>
                <a:lnTo>
                  <a:pt x="181660" y="772172"/>
                </a:lnTo>
                <a:close/>
              </a:path>
              <a:path w="398779" h="4265295">
                <a:moveTo>
                  <a:pt x="181660" y="661860"/>
                </a:moveTo>
                <a:lnTo>
                  <a:pt x="108419" y="661860"/>
                </a:lnTo>
                <a:lnTo>
                  <a:pt x="108419" y="735088"/>
                </a:lnTo>
                <a:lnTo>
                  <a:pt x="181660" y="735088"/>
                </a:lnTo>
                <a:lnTo>
                  <a:pt x="181660" y="661860"/>
                </a:lnTo>
                <a:close/>
              </a:path>
              <a:path w="398779" h="4265295">
                <a:moveTo>
                  <a:pt x="181660" y="551561"/>
                </a:moveTo>
                <a:lnTo>
                  <a:pt x="108419" y="551561"/>
                </a:lnTo>
                <a:lnTo>
                  <a:pt x="108419" y="624776"/>
                </a:lnTo>
                <a:lnTo>
                  <a:pt x="181660" y="624776"/>
                </a:lnTo>
                <a:lnTo>
                  <a:pt x="181660" y="551561"/>
                </a:lnTo>
                <a:close/>
              </a:path>
              <a:path w="398779" h="4265295">
                <a:moveTo>
                  <a:pt x="181660" y="330936"/>
                </a:moveTo>
                <a:lnTo>
                  <a:pt x="108419" y="330936"/>
                </a:lnTo>
                <a:lnTo>
                  <a:pt x="108419" y="404152"/>
                </a:lnTo>
                <a:lnTo>
                  <a:pt x="181660" y="404152"/>
                </a:lnTo>
                <a:lnTo>
                  <a:pt x="181660" y="330936"/>
                </a:lnTo>
                <a:close/>
              </a:path>
              <a:path w="398779" h="4265295">
                <a:moveTo>
                  <a:pt x="181660" y="220624"/>
                </a:moveTo>
                <a:lnTo>
                  <a:pt x="108419" y="220624"/>
                </a:lnTo>
                <a:lnTo>
                  <a:pt x="108419" y="293852"/>
                </a:lnTo>
                <a:lnTo>
                  <a:pt x="181660" y="293852"/>
                </a:lnTo>
                <a:lnTo>
                  <a:pt x="181660" y="220624"/>
                </a:lnTo>
                <a:close/>
              </a:path>
              <a:path w="398779" h="4265295">
                <a:moveTo>
                  <a:pt x="181660" y="110312"/>
                </a:moveTo>
                <a:lnTo>
                  <a:pt x="108419" y="110312"/>
                </a:lnTo>
                <a:lnTo>
                  <a:pt x="108419" y="183540"/>
                </a:lnTo>
                <a:lnTo>
                  <a:pt x="181660" y="183540"/>
                </a:lnTo>
                <a:lnTo>
                  <a:pt x="181660" y="110312"/>
                </a:lnTo>
                <a:close/>
              </a:path>
              <a:path w="398779" h="4265295">
                <a:moveTo>
                  <a:pt x="290093" y="4191749"/>
                </a:moveTo>
                <a:lnTo>
                  <a:pt x="216877" y="4191749"/>
                </a:lnTo>
                <a:lnTo>
                  <a:pt x="216877" y="4264977"/>
                </a:lnTo>
                <a:lnTo>
                  <a:pt x="290093" y="4264977"/>
                </a:lnTo>
                <a:lnTo>
                  <a:pt x="290093" y="4191749"/>
                </a:lnTo>
                <a:close/>
              </a:path>
              <a:path w="398779" h="4265295">
                <a:moveTo>
                  <a:pt x="290093" y="4081462"/>
                </a:moveTo>
                <a:lnTo>
                  <a:pt x="216877" y="4081462"/>
                </a:lnTo>
                <a:lnTo>
                  <a:pt x="216877" y="4154678"/>
                </a:lnTo>
                <a:lnTo>
                  <a:pt x="290093" y="4154678"/>
                </a:lnTo>
                <a:lnTo>
                  <a:pt x="290093" y="4081462"/>
                </a:lnTo>
                <a:close/>
              </a:path>
              <a:path w="398779" h="4265295">
                <a:moveTo>
                  <a:pt x="290093" y="3971137"/>
                </a:moveTo>
                <a:lnTo>
                  <a:pt x="216877" y="3971137"/>
                </a:lnTo>
                <a:lnTo>
                  <a:pt x="216877" y="4044365"/>
                </a:lnTo>
                <a:lnTo>
                  <a:pt x="290093" y="4044365"/>
                </a:lnTo>
                <a:lnTo>
                  <a:pt x="290093" y="3971137"/>
                </a:lnTo>
                <a:close/>
              </a:path>
              <a:path w="398779" h="4265295">
                <a:moveTo>
                  <a:pt x="290093" y="3309289"/>
                </a:moveTo>
                <a:lnTo>
                  <a:pt x="216877" y="3309289"/>
                </a:lnTo>
                <a:lnTo>
                  <a:pt x="216877" y="3382518"/>
                </a:lnTo>
                <a:lnTo>
                  <a:pt x="290093" y="3382518"/>
                </a:lnTo>
                <a:lnTo>
                  <a:pt x="290093" y="3309289"/>
                </a:lnTo>
                <a:close/>
              </a:path>
              <a:path w="398779" h="4265295">
                <a:moveTo>
                  <a:pt x="290093" y="3198977"/>
                </a:moveTo>
                <a:lnTo>
                  <a:pt x="216877" y="3198977"/>
                </a:lnTo>
                <a:lnTo>
                  <a:pt x="216877" y="3272205"/>
                </a:lnTo>
                <a:lnTo>
                  <a:pt x="290093" y="3272205"/>
                </a:lnTo>
                <a:lnTo>
                  <a:pt x="290093" y="3198977"/>
                </a:lnTo>
                <a:close/>
              </a:path>
              <a:path w="398779" h="4265295">
                <a:moveTo>
                  <a:pt x="290093" y="3088665"/>
                </a:moveTo>
                <a:lnTo>
                  <a:pt x="216877" y="3088665"/>
                </a:lnTo>
                <a:lnTo>
                  <a:pt x="216877" y="3161881"/>
                </a:lnTo>
                <a:lnTo>
                  <a:pt x="290093" y="3161881"/>
                </a:lnTo>
                <a:lnTo>
                  <a:pt x="290093" y="3088665"/>
                </a:lnTo>
                <a:close/>
              </a:path>
              <a:path w="398779" h="4265295">
                <a:moveTo>
                  <a:pt x="290093" y="2978353"/>
                </a:moveTo>
                <a:lnTo>
                  <a:pt x="216877" y="2978353"/>
                </a:lnTo>
                <a:lnTo>
                  <a:pt x="216877" y="3051581"/>
                </a:lnTo>
                <a:lnTo>
                  <a:pt x="290093" y="3051581"/>
                </a:lnTo>
                <a:lnTo>
                  <a:pt x="290093" y="2978353"/>
                </a:lnTo>
                <a:close/>
              </a:path>
              <a:path w="398779" h="4265295">
                <a:moveTo>
                  <a:pt x="290093" y="2868041"/>
                </a:moveTo>
                <a:lnTo>
                  <a:pt x="216877" y="2868041"/>
                </a:lnTo>
                <a:lnTo>
                  <a:pt x="216877" y="2941269"/>
                </a:lnTo>
                <a:lnTo>
                  <a:pt x="290093" y="2941269"/>
                </a:lnTo>
                <a:lnTo>
                  <a:pt x="290093" y="2868041"/>
                </a:lnTo>
                <a:close/>
              </a:path>
              <a:path w="398779" h="4265295">
                <a:moveTo>
                  <a:pt x="290093" y="2757741"/>
                </a:moveTo>
                <a:lnTo>
                  <a:pt x="216877" y="2757741"/>
                </a:lnTo>
                <a:lnTo>
                  <a:pt x="216877" y="2830969"/>
                </a:lnTo>
                <a:lnTo>
                  <a:pt x="290093" y="2830969"/>
                </a:lnTo>
                <a:lnTo>
                  <a:pt x="290093" y="2757741"/>
                </a:lnTo>
                <a:close/>
              </a:path>
              <a:path w="398779" h="4265295">
                <a:moveTo>
                  <a:pt x="290093" y="2647429"/>
                </a:moveTo>
                <a:lnTo>
                  <a:pt x="216877" y="2647429"/>
                </a:lnTo>
                <a:lnTo>
                  <a:pt x="216877" y="2720644"/>
                </a:lnTo>
                <a:lnTo>
                  <a:pt x="290093" y="2720644"/>
                </a:lnTo>
                <a:lnTo>
                  <a:pt x="290093" y="2647429"/>
                </a:lnTo>
                <a:close/>
              </a:path>
              <a:path w="398779" h="4265295">
                <a:moveTo>
                  <a:pt x="290093" y="2537117"/>
                </a:moveTo>
                <a:lnTo>
                  <a:pt x="216877" y="2537117"/>
                </a:lnTo>
                <a:lnTo>
                  <a:pt x="216877" y="2610345"/>
                </a:lnTo>
                <a:lnTo>
                  <a:pt x="290093" y="2610345"/>
                </a:lnTo>
                <a:lnTo>
                  <a:pt x="290093" y="2537117"/>
                </a:lnTo>
                <a:close/>
              </a:path>
              <a:path w="398779" h="4265295">
                <a:moveTo>
                  <a:pt x="290093" y="2426805"/>
                </a:moveTo>
                <a:lnTo>
                  <a:pt x="216877" y="2426805"/>
                </a:lnTo>
                <a:lnTo>
                  <a:pt x="216877" y="2500020"/>
                </a:lnTo>
                <a:lnTo>
                  <a:pt x="290093" y="2500020"/>
                </a:lnTo>
                <a:lnTo>
                  <a:pt x="290093" y="2426805"/>
                </a:lnTo>
                <a:close/>
              </a:path>
              <a:path w="398779" h="4265295">
                <a:moveTo>
                  <a:pt x="290093" y="2316492"/>
                </a:moveTo>
                <a:lnTo>
                  <a:pt x="216877" y="2316492"/>
                </a:lnTo>
                <a:lnTo>
                  <a:pt x="216877" y="2389733"/>
                </a:lnTo>
                <a:lnTo>
                  <a:pt x="290093" y="2389733"/>
                </a:lnTo>
                <a:lnTo>
                  <a:pt x="290093" y="2316492"/>
                </a:lnTo>
                <a:close/>
              </a:path>
              <a:path w="398779" h="4265295">
                <a:moveTo>
                  <a:pt x="290093" y="2206193"/>
                </a:moveTo>
                <a:lnTo>
                  <a:pt x="216877" y="2206193"/>
                </a:lnTo>
                <a:lnTo>
                  <a:pt x="216877" y="2279421"/>
                </a:lnTo>
                <a:lnTo>
                  <a:pt x="290093" y="2279421"/>
                </a:lnTo>
                <a:lnTo>
                  <a:pt x="290093" y="2206193"/>
                </a:lnTo>
                <a:close/>
              </a:path>
              <a:path w="398779" h="4265295">
                <a:moveTo>
                  <a:pt x="290093" y="2095881"/>
                </a:moveTo>
                <a:lnTo>
                  <a:pt x="216877" y="2095881"/>
                </a:lnTo>
                <a:lnTo>
                  <a:pt x="216877" y="2169096"/>
                </a:lnTo>
                <a:lnTo>
                  <a:pt x="290093" y="2169096"/>
                </a:lnTo>
                <a:lnTo>
                  <a:pt x="290093" y="2095881"/>
                </a:lnTo>
                <a:close/>
              </a:path>
              <a:path w="398779" h="4265295">
                <a:moveTo>
                  <a:pt x="290093" y="1985568"/>
                </a:moveTo>
                <a:lnTo>
                  <a:pt x="216877" y="1985568"/>
                </a:lnTo>
                <a:lnTo>
                  <a:pt x="216877" y="2058797"/>
                </a:lnTo>
                <a:lnTo>
                  <a:pt x="290093" y="2058797"/>
                </a:lnTo>
                <a:lnTo>
                  <a:pt x="290093" y="1985568"/>
                </a:lnTo>
                <a:close/>
              </a:path>
              <a:path w="398779" h="4265295">
                <a:moveTo>
                  <a:pt x="290093" y="1654644"/>
                </a:moveTo>
                <a:lnTo>
                  <a:pt x="216877" y="1654644"/>
                </a:lnTo>
                <a:lnTo>
                  <a:pt x="216877" y="1727873"/>
                </a:lnTo>
                <a:lnTo>
                  <a:pt x="290093" y="1727873"/>
                </a:lnTo>
                <a:lnTo>
                  <a:pt x="290093" y="1654644"/>
                </a:lnTo>
                <a:close/>
              </a:path>
              <a:path w="398779" h="4265295">
                <a:moveTo>
                  <a:pt x="290093" y="1544345"/>
                </a:moveTo>
                <a:lnTo>
                  <a:pt x="216877" y="1544345"/>
                </a:lnTo>
                <a:lnTo>
                  <a:pt x="216877" y="1617560"/>
                </a:lnTo>
                <a:lnTo>
                  <a:pt x="290093" y="1617560"/>
                </a:lnTo>
                <a:lnTo>
                  <a:pt x="290093" y="1544345"/>
                </a:lnTo>
                <a:close/>
              </a:path>
              <a:path w="398779" h="4265295">
                <a:moveTo>
                  <a:pt x="290093" y="1434033"/>
                </a:moveTo>
                <a:lnTo>
                  <a:pt x="216877" y="1434033"/>
                </a:lnTo>
                <a:lnTo>
                  <a:pt x="216877" y="1507248"/>
                </a:lnTo>
                <a:lnTo>
                  <a:pt x="290093" y="1507248"/>
                </a:lnTo>
                <a:lnTo>
                  <a:pt x="290093" y="1434033"/>
                </a:lnTo>
                <a:close/>
              </a:path>
              <a:path w="398779" h="4265295">
                <a:moveTo>
                  <a:pt x="290093" y="1323721"/>
                </a:moveTo>
                <a:lnTo>
                  <a:pt x="216877" y="1323721"/>
                </a:lnTo>
                <a:lnTo>
                  <a:pt x="216877" y="1396949"/>
                </a:lnTo>
                <a:lnTo>
                  <a:pt x="290093" y="1396949"/>
                </a:lnTo>
                <a:lnTo>
                  <a:pt x="290093" y="1323721"/>
                </a:lnTo>
                <a:close/>
              </a:path>
              <a:path w="398779" h="4265295">
                <a:moveTo>
                  <a:pt x="290093" y="1213408"/>
                </a:moveTo>
                <a:lnTo>
                  <a:pt x="216877" y="1213408"/>
                </a:lnTo>
                <a:lnTo>
                  <a:pt x="216877" y="1286637"/>
                </a:lnTo>
                <a:lnTo>
                  <a:pt x="290093" y="1286637"/>
                </a:lnTo>
                <a:lnTo>
                  <a:pt x="290093" y="1213408"/>
                </a:lnTo>
                <a:close/>
              </a:path>
              <a:path w="398779" h="4265295">
                <a:moveTo>
                  <a:pt x="290093" y="1103083"/>
                </a:moveTo>
                <a:lnTo>
                  <a:pt x="216877" y="1103083"/>
                </a:lnTo>
                <a:lnTo>
                  <a:pt x="216877" y="1176324"/>
                </a:lnTo>
                <a:lnTo>
                  <a:pt x="290093" y="1176324"/>
                </a:lnTo>
                <a:lnTo>
                  <a:pt x="290093" y="1103083"/>
                </a:lnTo>
                <a:close/>
              </a:path>
              <a:path w="398779" h="4265295">
                <a:moveTo>
                  <a:pt x="290093" y="992797"/>
                </a:moveTo>
                <a:lnTo>
                  <a:pt x="216877" y="992797"/>
                </a:lnTo>
                <a:lnTo>
                  <a:pt x="216877" y="1066012"/>
                </a:lnTo>
                <a:lnTo>
                  <a:pt x="290093" y="1066012"/>
                </a:lnTo>
                <a:lnTo>
                  <a:pt x="290093" y="992797"/>
                </a:lnTo>
                <a:close/>
              </a:path>
              <a:path w="398779" h="4265295">
                <a:moveTo>
                  <a:pt x="290093" y="882484"/>
                </a:moveTo>
                <a:lnTo>
                  <a:pt x="216877" y="882484"/>
                </a:lnTo>
                <a:lnTo>
                  <a:pt x="216877" y="955713"/>
                </a:lnTo>
                <a:lnTo>
                  <a:pt x="290093" y="955713"/>
                </a:lnTo>
                <a:lnTo>
                  <a:pt x="290093" y="882484"/>
                </a:lnTo>
                <a:close/>
              </a:path>
              <a:path w="398779" h="4265295">
                <a:moveTo>
                  <a:pt x="290093" y="772172"/>
                </a:moveTo>
                <a:lnTo>
                  <a:pt x="216877" y="772172"/>
                </a:lnTo>
                <a:lnTo>
                  <a:pt x="216877" y="845388"/>
                </a:lnTo>
                <a:lnTo>
                  <a:pt x="290093" y="845388"/>
                </a:lnTo>
                <a:lnTo>
                  <a:pt x="290093" y="772172"/>
                </a:lnTo>
                <a:close/>
              </a:path>
              <a:path w="398779" h="4265295">
                <a:moveTo>
                  <a:pt x="290093" y="661860"/>
                </a:moveTo>
                <a:lnTo>
                  <a:pt x="216877" y="661860"/>
                </a:lnTo>
                <a:lnTo>
                  <a:pt x="216877" y="735088"/>
                </a:lnTo>
                <a:lnTo>
                  <a:pt x="290093" y="735088"/>
                </a:lnTo>
                <a:lnTo>
                  <a:pt x="290093" y="661860"/>
                </a:lnTo>
                <a:close/>
              </a:path>
              <a:path w="398779" h="4265295">
                <a:moveTo>
                  <a:pt x="290093" y="551561"/>
                </a:moveTo>
                <a:lnTo>
                  <a:pt x="216877" y="551561"/>
                </a:lnTo>
                <a:lnTo>
                  <a:pt x="216877" y="624776"/>
                </a:lnTo>
                <a:lnTo>
                  <a:pt x="290093" y="624776"/>
                </a:lnTo>
                <a:lnTo>
                  <a:pt x="290093" y="551561"/>
                </a:lnTo>
                <a:close/>
              </a:path>
              <a:path w="398779" h="4265295">
                <a:moveTo>
                  <a:pt x="290093" y="110312"/>
                </a:moveTo>
                <a:lnTo>
                  <a:pt x="216877" y="110312"/>
                </a:lnTo>
                <a:lnTo>
                  <a:pt x="216877" y="183540"/>
                </a:lnTo>
                <a:lnTo>
                  <a:pt x="290093" y="183540"/>
                </a:lnTo>
                <a:lnTo>
                  <a:pt x="290093" y="110312"/>
                </a:lnTo>
                <a:close/>
              </a:path>
              <a:path w="398779" h="4265295">
                <a:moveTo>
                  <a:pt x="290093" y="0"/>
                </a:moveTo>
                <a:lnTo>
                  <a:pt x="216877" y="0"/>
                </a:lnTo>
                <a:lnTo>
                  <a:pt x="216877" y="73228"/>
                </a:lnTo>
                <a:lnTo>
                  <a:pt x="290093" y="73228"/>
                </a:lnTo>
                <a:lnTo>
                  <a:pt x="290093" y="0"/>
                </a:lnTo>
                <a:close/>
              </a:path>
              <a:path w="398779" h="4265295">
                <a:moveTo>
                  <a:pt x="398526" y="882484"/>
                </a:moveTo>
                <a:lnTo>
                  <a:pt x="325310" y="882484"/>
                </a:lnTo>
                <a:lnTo>
                  <a:pt x="325310" y="955713"/>
                </a:lnTo>
                <a:lnTo>
                  <a:pt x="398526" y="955713"/>
                </a:lnTo>
                <a:lnTo>
                  <a:pt x="398526" y="882484"/>
                </a:lnTo>
                <a:close/>
              </a:path>
              <a:path w="398779" h="4265295">
                <a:moveTo>
                  <a:pt x="398526" y="772172"/>
                </a:moveTo>
                <a:lnTo>
                  <a:pt x="325310" y="772172"/>
                </a:lnTo>
                <a:lnTo>
                  <a:pt x="325310" y="845388"/>
                </a:lnTo>
                <a:lnTo>
                  <a:pt x="398526" y="845388"/>
                </a:lnTo>
                <a:lnTo>
                  <a:pt x="398526" y="772172"/>
                </a:lnTo>
                <a:close/>
              </a:path>
              <a:path w="398779" h="4265295">
                <a:moveTo>
                  <a:pt x="398526" y="661860"/>
                </a:moveTo>
                <a:lnTo>
                  <a:pt x="325310" y="661860"/>
                </a:lnTo>
                <a:lnTo>
                  <a:pt x="325310" y="735088"/>
                </a:lnTo>
                <a:lnTo>
                  <a:pt x="398526" y="735088"/>
                </a:lnTo>
                <a:lnTo>
                  <a:pt x="398526" y="661860"/>
                </a:lnTo>
                <a:close/>
              </a:path>
              <a:path w="398779" h="4265295">
                <a:moveTo>
                  <a:pt x="398526" y="551561"/>
                </a:moveTo>
                <a:lnTo>
                  <a:pt x="325310" y="551561"/>
                </a:lnTo>
                <a:lnTo>
                  <a:pt x="325310" y="624776"/>
                </a:lnTo>
                <a:lnTo>
                  <a:pt x="398526" y="624776"/>
                </a:lnTo>
                <a:lnTo>
                  <a:pt x="398526" y="551561"/>
                </a:lnTo>
                <a:close/>
              </a:path>
            </a:pathLst>
          </a:custGeom>
          <a:solidFill>
            <a:srgbClr val="BCBEC0">
              <a:alpha val="19999"/>
            </a:srgbClr>
          </a:solidFill>
        </p:spPr>
        <p:txBody>
          <a:bodyPr wrap="square" lIns="0" tIns="0" rIns="0" bIns="0" rtlCol="0"/>
          <a:lstStyle/>
          <a:p>
            <a:endParaRPr/>
          </a:p>
        </p:txBody>
      </p:sp>
      <p:sp>
        <p:nvSpPr>
          <p:cNvPr id="37" name="bg object 37"/>
          <p:cNvSpPr/>
          <p:nvPr/>
        </p:nvSpPr>
        <p:spPr>
          <a:xfrm>
            <a:off x="8565604" y="1224889"/>
            <a:ext cx="398780" cy="4706620"/>
          </a:xfrm>
          <a:custGeom>
            <a:avLst/>
            <a:gdLst/>
            <a:ahLst/>
            <a:cxnLst/>
            <a:rect l="l" t="t" r="r" b="b"/>
            <a:pathLst>
              <a:path w="398779" h="4706620">
                <a:moveTo>
                  <a:pt x="73215" y="4632998"/>
                </a:moveTo>
                <a:lnTo>
                  <a:pt x="0" y="4632998"/>
                </a:lnTo>
                <a:lnTo>
                  <a:pt x="0" y="4706213"/>
                </a:lnTo>
                <a:lnTo>
                  <a:pt x="73215" y="4706213"/>
                </a:lnTo>
                <a:lnTo>
                  <a:pt x="73215" y="4632998"/>
                </a:lnTo>
                <a:close/>
              </a:path>
              <a:path w="398779" h="4706620">
                <a:moveTo>
                  <a:pt x="73215" y="4522673"/>
                </a:moveTo>
                <a:lnTo>
                  <a:pt x="0" y="4522673"/>
                </a:lnTo>
                <a:lnTo>
                  <a:pt x="0" y="4595901"/>
                </a:lnTo>
                <a:lnTo>
                  <a:pt x="73215" y="4595901"/>
                </a:lnTo>
                <a:lnTo>
                  <a:pt x="73215" y="4522673"/>
                </a:lnTo>
                <a:close/>
              </a:path>
              <a:path w="398779" h="4706620">
                <a:moveTo>
                  <a:pt x="73215" y="3750513"/>
                </a:moveTo>
                <a:lnTo>
                  <a:pt x="0" y="3750513"/>
                </a:lnTo>
                <a:lnTo>
                  <a:pt x="0" y="3823741"/>
                </a:lnTo>
                <a:lnTo>
                  <a:pt x="73215" y="3823741"/>
                </a:lnTo>
                <a:lnTo>
                  <a:pt x="73215" y="3750513"/>
                </a:lnTo>
                <a:close/>
              </a:path>
              <a:path w="398779" h="4706620">
                <a:moveTo>
                  <a:pt x="73215" y="3640201"/>
                </a:moveTo>
                <a:lnTo>
                  <a:pt x="0" y="3640201"/>
                </a:lnTo>
                <a:lnTo>
                  <a:pt x="0" y="3713416"/>
                </a:lnTo>
                <a:lnTo>
                  <a:pt x="73215" y="3713416"/>
                </a:lnTo>
                <a:lnTo>
                  <a:pt x="73215" y="3640201"/>
                </a:lnTo>
                <a:close/>
              </a:path>
              <a:path w="398779" h="4706620">
                <a:moveTo>
                  <a:pt x="73215" y="3419576"/>
                </a:moveTo>
                <a:lnTo>
                  <a:pt x="0" y="3419576"/>
                </a:lnTo>
                <a:lnTo>
                  <a:pt x="0" y="3492804"/>
                </a:lnTo>
                <a:lnTo>
                  <a:pt x="73215" y="3492804"/>
                </a:lnTo>
                <a:lnTo>
                  <a:pt x="73215" y="3419576"/>
                </a:lnTo>
                <a:close/>
              </a:path>
              <a:path w="398779" h="4706620">
                <a:moveTo>
                  <a:pt x="73215" y="3309277"/>
                </a:moveTo>
                <a:lnTo>
                  <a:pt x="0" y="3309277"/>
                </a:lnTo>
                <a:lnTo>
                  <a:pt x="0" y="3382505"/>
                </a:lnTo>
                <a:lnTo>
                  <a:pt x="73215" y="3382505"/>
                </a:lnTo>
                <a:lnTo>
                  <a:pt x="73215" y="3309277"/>
                </a:lnTo>
                <a:close/>
              </a:path>
              <a:path w="398779" h="4706620">
                <a:moveTo>
                  <a:pt x="73215" y="3198965"/>
                </a:moveTo>
                <a:lnTo>
                  <a:pt x="0" y="3198965"/>
                </a:lnTo>
                <a:lnTo>
                  <a:pt x="0" y="3272180"/>
                </a:lnTo>
                <a:lnTo>
                  <a:pt x="73215" y="3272180"/>
                </a:lnTo>
                <a:lnTo>
                  <a:pt x="73215" y="3198965"/>
                </a:lnTo>
                <a:close/>
              </a:path>
              <a:path w="398779" h="4706620">
                <a:moveTo>
                  <a:pt x="73215" y="2868028"/>
                </a:moveTo>
                <a:lnTo>
                  <a:pt x="0" y="2868028"/>
                </a:lnTo>
                <a:lnTo>
                  <a:pt x="0" y="2941269"/>
                </a:lnTo>
                <a:lnTo>
                  <a:pt x="73215" y="2941269"/>
                </a:lnTo>
                <a:lnTo>
                  <a:pt x="73215" y="2868028"/>
                </a:lnTo>
                <a:close/>
              </a:path>
              <a:path w="398779" h="4706620">
                <a:moveTo>
                  <a:pt x="73215" y="2757728"/>
                </a:moveTo>
                <a:lnTo>
                  <a:pt x="0" y="2757728"/>
                </a:lnTo>
                <a:lnTo>
                  <a:pt x="0" y="2830957"/>
                </a:lnTo>
                <a:lnTo>
                  <a:pt x="73215" y="2830957"/>
                </a:lnTo>
                <a:lnTo>
                  <a:pt x="73215" y="2757728"/>
                </a:lnTo>
                <a:close/>
              </a:path>
              <a:path w="398779" h="4706620">
                <a:moveTo>
                  <a:pt x="73215" y="2426792"/>
                </a:moveTo>
                <a:lnTo>
                  <a:pt x="0" y="2426792"/>
                </a:lnTo>
                <a:lnTo>
                  <a:pt x="0" y="2500020"/>
                </a:lnTo>
                <a:lnTo>
                  <a:pt x="73215" y="2500020"/>
                </a:lnTo>
                <a:lnTo>
                  <a:pt x="73215" y="2426792"/>
                </a:lnTo>
                <a:close/>
              </a:path>
              <a:path w="398779" h="4706620">
                <a:moveTo>
                  <a:pt x="73215" y="2206180"/>
                </a:moveTo>
                <a:lnTo>
                  <a:pt x="0" y="2206180"/>
                </a:lnTo>
                <a:lnTo>
                  <a:pt x="0" y="2279408"/>
                </a:lnTo>
                <a:lnTo>
                  <a:pt x="73215" y="2279408"/>
                </a:lnTo>
                <a:lnTo>
                  <a:pt x="73215" y="2206180"/>
                </a:lnTo>
                <a:close/>
              </a:path>
              <a:path w="398779" h="4706620">
                <a:moveTo>
                  <a:pt x="73215" y="2095881"/>
                </a:moveTo>
                <a:lnTo>
                  <a:pt x="0" y="2095881"/>
                </a:lnTo>
                <a:lnTo>
                  <a:pt x="0" y="2169096"/>
                </a:lnTo>
                <a:lnTo>
                  <a:pt x="73215" y="2169096"/>
                </a:lnTo>
                <a:lnTo>
                  <a:pt x="73215" y="2095881"/>
                </a:lnTo>
                <a:close/>
              </a:path>
              <a:path w="398779" h="4706620">
                <a:moveTo>
                  <a:pt x="73215" y="1985568"/>
                </a:moveTo>
                <a:lnTo>
                  <a:pt x="0" y="1985568"/>
                </a:lnTo>
                <a:lnTo>
                  <a:pt x="0" y="2058784"/>
                </a:lnTo>
                <a:lnTo>
                  <a:pt x="73215" y="2058784"/>
                </a:lnTo>
                <a:lnTo>
                  <a:pt x="73215" y="1985568"/>
                </a:lnTo>
                <a:close/>
              </a:path>
              <a:path w="398779" h="4706620">
                <a:moveTo>
                  <a:pt x="73215" y="1875256"/>
                </a:moveTo>
                <a:lnTo>
                  <a:pt x="0" y="1875256"/>
                </a:lnTo>
                <a:lnTo>
                  <a:pt x="0" y="1948484"/>
                </a:lnTo>
                <a:lnTo>
                  <a:pt x="73215" y="1948484"/>
                </a:lnTo>
                <a:lnTo>
                  <a:pt x="73215" y="1875256"/>
                </a:lnTo>
                <a:close/>
              </a:path>
              <a:path w="398779" h="4706620">
                <a:moveTo>
                  <a:pt x="73215" y="1764944"/>
                </a:moveTo>
                <a:lnTo>
                  <a:pt x="0" y="1764944"/>
                </a:lnTo>
                <a:lnTo>
                  <a:pt x="0" y="1838172"/>
                </a:lnTo>
                <a:lnTo>
                  <a:pt x="73215" y="1838172"/>
                </a:lnTo>
                <a:lnTo>
                  <a:pt x="73215" y="1764944"/>
                </a:lnTo>
                <a:close/>
              </a:path>
              <a:path w="398779" h="4706620">
                <a:moveTo>
                  <a:pt x="73215" y="1654619"/>
                </a:moveTo>
                <a:lnTo>
                  <a:pt x="0" y="1654619"/>
                </a:lnTo>
                <a:lnTo>
                  <a:pt x="0" y="1727860"/>
                </a:lnTo>
                <a:lnTo>
                  <a:pt x="73215" y="1727860"/>
                </a:lnTo>
                <a:lnTo>
                  <a:pt x="73215" y="1654619"/>
                </a:lnTo>
                <a:close/>
              </a:path>
              <a:path w="398779" h="4706620">
                <a:moveTo>
                  <a:pt x="73215" y="1544332"/>
                </a:moveTo>
                <a:lnTo>
                  <a:pt x="0" y="1544332"/>
                </a:lnTo>
                <a:lnTo>
                  <a:pt x="0" y="1617548"/>
                </a:lnTo>
                <a:lnTo>
                  <a:pt x="73215" y="1617548"/>
                </a:lnTo>
                <a:lnTo>
                  <a:pt x="73215" y="1544332"/>
                </a:lnTo>
                <a:close/>
              </a:path>
              <a:path w="398779" h="4706620">
                <a:moveTo>
                  <a:pt x="73215" y="1434020"/>
                </a:moveTo>
                <a:lnTo>
                  <a:pt x="0" y="1434020"/>
                </a:lnTo>
                <a:lnTo>
                  <a:pt x="0" y="1507248"/>
                </a:lnTo>
                <a:lnTo>
                  <a:pt x="73215" y="1507248"/>
                </a:lnTo>
                <a:lnTo>
                  <a:pt x="73215" y="1434020"/>
                </a:lnTo>
                <a:close/>
              </a:path>
              <a:path w="398779" h="4706620">
                <a:moveTo>
                  <a:pt x="181648" y="992771"/>
                </a:moveTo>
                <a:lnTo>
                  <a:pt x="108432" y="992771"/>
                </a:lnTo>
                <a:lnTo>
                  <a:pt x="108432" y="1065999"/>
                </a:lnTo>
                <a:lnTo>
                  <a:pt x="181648" y="1065999"/>
                </a:lnTo>
                <a:lnTo>
                  <a:pt x="181648" y="992771"/>
                </a:lnTo>
                <a:close/>
              </a:path>
              <a:path w="398779" h="4706620">
                <a:moveTo>
                  <a:pt x="181660" y="3640201"/>
                </a:moveTo>
                <a:lnTo>
                  <a:pt x="108432" y="3640201"/>
                </a:lnTo>
                <a:lnTo>
                  <a:pt x="108432" y="3713416"/>
                </a:lnTo>
                <a:lnTo>
                  <a:pt x="181660" y="3713416"/>
                </a:lnTo>
                <a:lnTo>
                  <a:pt x="181660" y="3640201"/>
                </a:lnTo>
                <a:close/>
              </a:path>
              <a:path w="398779" h="4706620">
                <a:moveTo>
                  <a:pt x="181660" y="3419576"/>
                </a:moveTo>
                <a:lnTo>
                  <a:pt x="108432" y="3419576"/>
                </a:lnTo>
                <a:lnTo>
                  <a:pt x="108432" y="3492804"/>
                </a:lnTo>
                <a:lnTo>
                  <a:pt x="181660" y="3492804"/>
                </a:lnTo>
                <a:lnTo>
                  <a:pt x="181660" y="3419576"/>
                </a:lnTo>
                <a:close/>
              </a:path>
              <a:path w="398779" h="4706620">
                <a:moveTo>
                  <a:pt x="181660" y="3309277"/>
                </a:moveTo>
                <a:lnTo>
                  <a:pt x="108432" y="3309277"/>
                </a:lnTo>
                <a:lnTo>
                  <a:pt x="108432" y="3382505"/>
                </a:lnTo>
                <a:lnTo>
                  <a:pt x="181660" y="3382505"/>
                </a:lnTo>
                <a:lnTo>
                  <a:pt x="181660" y="3309277"/>
                </a:lnTo>
                <a:close/>
              </a:path>
              <a:path w="398779" h="4706620">
                <a:moveTo>
                  <a:pt x="181660" y="3198965"/>
                </a:moveTo>
                <a:lnTo>
                  <a:pt x="108432" y="3198965"/>
                </a:lnTo>
                <a:lnTo>
                  <a:pt x="108432" y="3272180"/>
                </a:lnTo>
                <a:lnTo>
                  <a:pt x="181660" y="3272180"/>
                </a:lnTo>
                <a:lnTo>
                  <a:pt x="181660" y="3198965"/>
                </a:lnTo>
                <a:close/>
              </a:path>
              <a:path w="398779" h="4706620">
                <a:moveTo>
                  <a:pt x="181660" y="2978340"/>
                </a:moveTo>
                <a:lnTo>
                  <a:pt x="108432" y="2978340"/>
                </a:lnTo>
                <a:lnTo>
                  <a:pt x="108432" y="3051556"/>
                </a:lnTo>
                <a:lnTo>
                  <a:pt x="181660" y="3051556"/>
                </a:lnTo>
                <a:lnTo>
                  <a:pt x="181660" y="2978340"/>
                </a:lnTo>
                <a:close/>
              </a:path>
              <a:path w="398779" h="4706620">
                <a:moveTo>
                  <a:pt x="181660" y="2868028"/>
                </a:moveTo>
                <a:lnTo>
                  <a:pt x="108432" y="2868028"/>
                </a:lnTo>
                <a:lnTo>
                  <a:pt x="108432" y="2941269"/>
                </a:lnTo>
                <a:lnTo>
                  <a:pt x="181660" y="2941269"/>
                </a:lnTo>
                <a:lnTo>
                  <a:pt x="181660" y="2868028"/>
                </a:lnTo>
                <a:close/>
              </a:path>
              <a:path w="398779" h="4706620">
                <a:moveTo>
                  <a:pt x="181660" y="2757728"/>
                </a:moveTo>
                <a:lnTo>
                  <a:pt x="108432" y="2757728"/>
                </a:lnTo>
                <a:lnTo>
                  <a:pt x="108432" y="2830957"/>
                </a:lnTo>
                <a:lnTo>
                  <a:pt x="181660" y="2830957"/>
                </a:lnTo>
                <a:lnTo>
                  <a:pt x="181660" y="2757728"/>
                </a:lnTo>
                <a:close/>
              </a:path>
              <a:path w="398779" h="4706620">
                <a:moveTo>
                  <a:pt x="181660" y="2647416"/>
                </a:moveTo>
                <a:lnTo>
                  <a:pt x="108432" y="2647416"/>
                </a:lnTo>
                <a:lnTo>
                  <a:pt x="108432" y="2720632"/>
                </a:lnTo>
                <a:lnTo>
                  <a:pt x="181660" y="2720632"/>
                </a:lnTo>
                <a:lnTo>
                  <a:pt x="181660" y="2647416"/>
                </a:lnTo>
                <a:close/>
              </a:path>
              <a:path w="398779" h="4706620">
                <a:moveTo>
                  <a:pt x="181660" y="2537104"/>
                </a:moveTo>
                <a:lnTo>
                  <a:pt x="108432" y="2537104"/>
                </a:lnTo>
                <a:lnTo>
                  <a:pt x="108432" y="2610332"/>
                </a:lnTo>
                <a:lnTo>
                  <a:pt x="181660" y="2610332"/>
                </a:lnTo>
                <a:lnTo>
                  <a:pt x="181660" y="2537104"/>
                </a:lnTo>
                <a:close/>
              </a:path>
              <a:path w="398779" h="4706620">
                <a:moveTo>
                  <a:pt x="181660" y="2426792"/>
                </a:moveTo>
                <a:lnTo>
                  <a:pt x="108432" y="2426792"/>
                </a:lnTo>
                <a:lnTo>
                  <a:pt x="108432" y="2500020"/>
                </a:lnTo>
                <a:lnTo>
                  <a:pt x="181660" y="2500020"/>
                </a:lnTo>
                <a:lnTo>
                  <a:pt x="181660" y="2426792"/>
                </a:lnTo>
                <a:close/>
              </a:path>
              <a:path w="398779" h="4706620">
                <a:moveTo>
                  <a:pt x="181660" y="2316492"/>
                </a:moveTo>
                <a:lnTo>
                  <a:pt x="108432" y="2316492"/>
                </a:lnTo>
                <a:lnTo>
                  <a:pt x="108432" y="2389721"/>
                </a:lnTo>
                <a:lnTo>
                  <a:pt x="181660" y="2389721"/>
                </a:lnTo>
                <a:lnTo>
                  <a:pt x="181660" y="2316492"/>
                </a:lnTo>
                <a:close/>
              </a:path>
              <a:path w="398779" h="4706620">
                <a:moveTo>
                  <a:pt x="181660" y="2206180"/>
                </a:moveTo>
                <a:lnTo>
                  <a:pt x="108432" y="2206180"/>
                </a:lnTo>
                <a:lnTo>
                  <a:pt x="108432" y="2279408"/>
                </a:lnTo>
                <a:lnTo>
                  <a:pt x="181660" y="2279408"/>
                </a:lnTo>
                <a:lnTo>
                  <a:pt x="181660" y="2206180"/>
                </a:lnTo>
                <a:close/>
              </a:path>
              <a:path w="398779" h="4706620">
                <a:moveTo>
                  <a:pt x="181660" y="2095881"/>
                </a:moveTo>
                <a:lnTo>
                  <a:pt x="108432" y="2095881"/>
                </a:lnTo>
                <a:lnTo>
                  <a:pt x="108432" y="2169096"/>
                </a:lnTo>
                <a:lnTo>
                  <a:pt x="181660" y="2169096"/>
                </a:lnTo>
                <a:lnTo>
                  <a:pt x="181660" y="2095881"/>
                </a:lnTo>
                <a:close/>
              </a:path>
              <a:path w="398779" h="4706620">
                <a:moveTo>
                  <a:pt x="181660" y="1985568"/>
                </a:moveTo>
                <a:lnTo>
                  <a:pt x="108432" y="1985568"/>
                </a:lnTo>
                <a:lnTo>
                  <a:pt x="108432" y="2058784"/>
                </a:lnTo>
                <a:lnTo>
                  <a:pt x="181660" y="2058784"/>
                </a:lnTo>
                <a:lnTo>
                  <a:pt x="181660" y="1985568"/>
                </a:lnTo>
                <a:close/>
              </a:path>
              <a:path w="398779" h="4706620">
                <a:moveTo>
                  <a:pt x="181660" y="1875256"/>
                </a:moveTo>
                <a:lnTo>
                  <a:pt x="108432" y="1875256"/>
                </a:lnTo>
                <a:lnTo>
                  <a:pt x="108432" y="1948484"/>
                </a:lnTo>
                <a:lnTo>
                  <a:pt x="181660" y="1948484"/>
                </a:lnTo>
                <a:lnTo>
                  <a:pt x="181660" y="1875256"/>
                </a:lnTo>
                <a:close/>
              </a:path>
              <a:path w="398779" h="4706620">
                <a:moveTo>
                  <a:pt x="181660" y="1764944"/>
                </a:moveTo>
                <a:lnTo>
                  <a:pt x="108432" y="1764944"/>
                </a:lnTo>
                <a:lnTo>
                  <a:pt x="108432" y="1838172"/>
                </a:lnTo>
                <a:lnTo>
                  <a:pt x="181660" y="1838172"/>
                </a:lnTo>
                <a:lnTo>
                  <a:pt x="181660" y="1764944"/>
                </a:lnTo>
                <a:close/>
              </a:path>
              <a:path w="398779" h="4706620">
                <a:moveTo>
                  <a:pt x="181660" y="1654619"/>
                </a:moveTo>
                <a:lnTo>
                  <a:pt x="108432" y="1654619"/>
                </a:lnTo>
                <a:lnTo>
                  <a:pt x="108432" y="1727860"/>
                </a:lnTo>
                <a:lnTo>
                  <a:pt x="181660" y="1727860"/>
                </a:lnTo>
                <a:lnTo>
                  <a:pt x="181660" y="1654619"/>
                </a:lnTo>
                <a:close/>
              </a:path>
              <a:path w="398779" h="4706620">
                <a:moveTo>
                  <a:pt x="181660" y="1544332"/>
                </a:moveTo>
                <a:lnTo>
                  <a:pt x="108432" y="1544332"/>
                </a:lnTo>
                <a:lnTo>
                  <a:pt x="108432" y="1617548"/>
                </a:lnTo>
                <a:lnTo>
                  <a:pt x="181660" y="1617548"/>
                </a:lnTo>
                <a:lnTo>
                  <a:pt x="181660" y="1544332"/>
                </a:lnTo>
                <a:close/>
              </a:path>
              <a:path w="398779" h="4706620">
                <a:moveTo>
                  <a:pt x="181660" y="1434020"/>
                </a:moveTo>
                <a:lnTo>
                  <a:pt x="108432" y="1434020"/>
                </a:lnTo>
                <a:lnTo>
                  <a:pt x="108432" y="1507248"/>
                </a:lnTo>
                <a:lnTo>
                  <a:pt x="181660" y="1507248"/>
                </a:lnTo>
                <a:lnTo>
                  <a:pt x="181660" y="1434020"/>
                </a:lnTo>
                <a:close/>
              </a:path>
              <a:path w="398779" h="4706620">
                <a:moveTo>
                  <a:pt x="181660" y="1323708"/>
                </a:moveTo>
                <a:lnTo>
                  <a:pt x="108432" y="1323708"/>
                </a:lnTo>
                <a:lnTo>
                  <a:pt x="108432" y="1396923"/>
                </a:lnTo>
                <a:lnTo>
                  <a:pt x="181660" y="1396923"/>
                </a:lnTo>
                <a:lnTo>
                  <a:pt x="181660" y="1323708"/>
                </a:lnTo>
                <a:close/>
              </a:path>
              <a:path w="398779" h="4706620">
                <a:moveTo>
                  <a:pt x="181660" y="1213396"/>
                </a:moveTo>
                <a:lnTo>
                  <a:pt x="108432" y="1213396"/>
                </a:lnTo>
                <a:lnTo>
                  <a:pt x="108432" y="1286624"/>
                </a:lnTo>
                <a:lnTo>
                  <a:pt x="181660" y="1286624"/>
                </a:lnTo>
                <a:lnTo>
                  <a:pt x="181660" y="1213396"/>
                </a:lnTo>
                <a:close/>
              </a:path>
              <a:path w="398779" h="4706620">
                <a:moveTo>
                  <a:pt x="181660" y="1103096"/>
                </a:moveTo>
                <a:lnTo>
                  <a:pt x="108432" y="1103096"/>
                </a:lnTo>
                <a:lnTo>
                  <a:pt x="108432" y="1176312"/>
                </a:lnTo>
                <a:lnTo>
                  <a:pt x="181660" y="1176312"/>
                </a:lnTo>
                <a:lnTo>
                  <a:pt x="181660" y="1103096"/>
                </a:lnTo>
                <a:close/>
              </a:path>
              <a:path w="398779" h="4706620">
                <a:moveTo>
                  <a:pt x="181660" y="882472"/>
                </a:moveTo>
                <a:lnTo>
                  <a:pt x="108432" y="882472"/>
                </a:lnTo>
                <a:lnTo>
                  <a:pt x="108432" y="955687"/>
                </a:lnTo>
                <a:lnTo>
                  <a:pt x="181660" y="955687"/>
                </a:lnTo>
                <a:lnTo>
                  <a:pt x="181660" y="882472"/>
                </a:lnTo>
                <a:close/>
              </a:path>
              <a:path w="398779" h="4706620">
                <a:moveTo>
                  <a:pt x="181660" y="772160"/>
                </a:moveTo>
                <a:lnTo>
                  <a:pt x="108432" y="772160"/>
                </a:lnTo>
                <a:lnTo>
                  <a:pt x="108432" y="845388"/>
                </a:lnTo>
                <a:lnTo>
                  <a:pt x="181660" y="845388"/>
                </a:lnTo>
                <a:lnTo>
                  <a:pt x="181660" y="772160"/>
                </a:lnTo>
                <a:close/>
              </a:path>
              <a:path w="398779" h="4706620">
                <a:moveTo>
                  <a:pt x="290080" y="992771"/>
                </a:moveTo>
                <a:lnTo>
                  <a:pt x="216877" y="992771"/>
                </a:lnTo>
                <a:lnTo>
                  <a:pt x="216877" y="1065999"/>
                </a:lnTo>
                <a:lnTo>
                  <a:pt x="290080" y="1065999"/>
                </a:lnTo>
                <a:lnTo>
                  <a:pt x="290080" y="992771"/>
                </a:lnTo>
                <a:close/>
              </a:path>
              <a:path w="398779" h="4706620">
                <a:moveTo>
                  <a:pt x="290093" y="3309277"/>
                </a:moveTo>
                <a:lnTo>
                  <a:pt x="216877" y="3309277"/>
                </a:lnTo>
                <a:lnTo>
                  <a:pt x="216877" y="3382505"/>
                </a:lnTo>
                <a:lnTo>
                  <a:pt x="290093" y="3382505"/>
                </a:lnTo>
                <a:lnTo>
                  <a:pt x="290093" y="3309277"/>
                </a:lnTo>
                <a:close/>
              </a:path>
              <a:path w="398779" h="4706620">
                <a:moveTo>
                  <a:pt x="290093" y="3198965"/>
                </a:moveTo>
                <a:lnTo>
                  <a:pt x="216877" y="3198965"/>
                </a:lnTo>
                <a:lnTo>
                  <a:pt x="216877" y="3272180"/>
                </a:lnTo>
                <a:lnTo>
                  <a:pt x="290093" y="3272180"/>
                </a:lnTo>
                <a:lnTo>
                  <a:pt x="290093" y="3198965"/>
                </a:lnTo>
                <a:close/>
              </a:path>
              <a:path w="398779" h="4706620">
                <a:moveTo>
                  <a:pt x="290093" y="2978340"/>
                </a:moveTo>
                <a:lnTo>
                  <a:pt x="216877" y="2978340"/>
                </a:lnTo>
                <a:lnTo>
                  <a:pt x="216877" y="3051556"/>
                </a:lnTo>
                <a:lnTo>
                  <a:pt x="290093" y="3051556"/>
                </a:lnTo>
                <a:lnTo>
                  <a:pt x="290093" y="2978340"/>
                </a:lnTo>
                <a:close/>
              </a:path>
              <a:path w="398779" h="4706620">
                <a:moveTo>
                  <a:pt x="290093" y="2868028"/>
                </a:moveTo>
                <a:lnTo>
                  <a:pt x="216877" y="2868028"/>
                </a:lnTo>
                <a:lnTo>
                  <a:pt x="216877" y="2941269"/>
                </a:lnTo>
                <a:lnTo>
                  <a:pt x="290093" y="2941269"/>
                </a:lnTo>
                <a:lnTo>
                  <a:pt x="290093" y="2868028"/>
                </a:lnTo>
                <a:close/>
              </a:path>
              <a:path w="398779" h="4706620">
                <a:moveTo>
                  <a:pt x="290093" y="2757728"/>
                </a:moveTo>
                <a:lnTo>
                  <a:pt x="216877" y="2757728"/>
                </a:lnTo>
                <a:lnTo>
                  <a:pt x="216877" y="2830957"/>
                </a:lnTo>
                <a:lnTo>
                  <a:pt x="290093" y="2830957"/>
                </a:lnTo>
                <a:lnTo>
                  <a:pt x="290093" y="2757728"/>
                </a:lnTo>
                <a:close/>
              </a:path>
              <a:path w="398779" h="4706620">
                <a:moveTo>
                  <a:pt x="290093" y="2647416"/>
                </a:moveTo>
                <a:lnTo>
                  <a:pt x="216877" y="2647416"/>
                </a:lnTo>
                <a:lnTo>
                  <a:pt x="216877" y="2720632"/>
                </a:lnTo>
                <a:lnTo>
                  <a:pt x="290093" y="2720632"/>
                </a:lnTo>
                <a:lnTo>
                  <a:pt x="290093" y="2647416"/>
                </a:lnTo>
                <a:close/>
              </a:path>
              <a:path w="398779" h="4706620">
                <a:moveTo>
                  <a:pt x="290093" y="2537104"/>
                </a:moveTo>
                <a:lnTo>
                  <a:pt x="216877" y="2537104"/>
                </a:lnTo>
                <a:lnTo>
                  <a:pt x="216877" y="2610332"/>
                </a:lnTo>
                <a:lnTo>
                  <a:pt x="290093" y="2610332"/>
                </a:lnTo>
                <a:lnTo>
                  <a:pt x="290093" y="2537104"/>
                </a:lnTo>
                <a:close/>
              </a:path>
              <a:path w="398779" h="4706620">
                <a:moveTo>
                  <a:pt x="290093" y="2426792"/>
                </a:moveTo>
                <a:lnTo>
                  <a:pt x="216877" y="2426792"/>
                </a:lnTo>
                <a:lnTo>
                  <a:pt x="216877" y="2500020"/>
                </a:lnTo>
                <a:lnTo>
                  <a:pt x="290093" y="2500020"/>
                </a:lnTo>
                <a:lnTo>
                  <a:pt x="290093" y="2426792"/>
                </a:lnTo>
                <a:close/>
              </a:path>
              <a:path w="398779" h="4706620">
                <a:moveTo>
                  <a:pt x="290093" y="2316492"/>
                </a:moveTo>
                <a:lnTo>
                  <a:pt x="216877" y="2316492"/>
                </a:lnTo>
                <a:lnTo>
                  <a:pt x="216877" y="2389721"/>
                </a:lnTo>
                <a:lnTo>
                  <a:pt x="290093" y="2389721"/>
                </a:lnTo>
                <a:lnTo>
                  <a:pt x="290093" y="2316492"/>
                </a:lnTo>
                <a:close/>
              </a:path>
              <a:path w="398779" h="4706620">
                <a:moveTo>
                  <a:pt x="290093" y="2206180"/>
                </a:moveTo>
                <a:lnTo>
                  <a:pt x="216877" y="2206180"/>
                </a:lnTo>
                <a:lnTo>
                  <a:pt x="216877" y="2279408"/>
                </a:lnTo>
                <a:lnTo>
                  <a:pt x="290093" y="2279408"/>
                </a:lnTo>
                <a:lnTo>
                  <a:pt x="290093" y="2206180"/>
                </a:lnTo>
                <a:close/>
              </a:path>
              <a:path w="398779" h="4706620">
                <a:moveTo>
                  <a:pt x="290093" y="2095881"/>
                </a:moveTo>
                <a:lnTo>
                  <a:pt x="216877" y="2095881"/>
                </a:lnTo>
                <a:lnTo>
                  <a:pt x="216877" y="2169096"/>
                </a:lnTo>
                <a:lnTo>
                  <a:pt x="290093" y="2169096"/>
                </a:lnTo>
                <a:lnTo>
                  <a:pt x="290093" y="2095881"/>
                </a:lnTo>
                <a:close/>
              </a:path>
              <a:path w="398779" h="4706620">
                <a:moveTo>
                  <a:pt x="290093" y="1985568"/>
                </a:moveTo>
                <a:lnTo>
                  <a:pt x="216877" y="1985568"/>
                </a:lnTo>
                <a:lnTo>
                  <a:pt x="216877" y="2058784"/>
                </a:lnTo>
                <a:lnTo>
                  <a:pt x="290093" y="2058784"/>
                </a:lnTo>
                <a:lnTo>
                  <a:pt x="290093" y="1985568"/>
                </a:lnTo>
                <a:close/>
              </a:path>
              <a:path w="398779" h="4706620">
                <a:moveTo>
                  <a:pt x="290093" y="1875256"/>
                </a:moveTo>
                <a:lnTo>
                  <a:pt x="216877" y="1875256"/>
                </a:lnTo>
                <a:lnTo>
                  <a:pt x="216877" y="1948484"/>
                </a:lnTo>
                <a:lnTo>
                  <a:pt x="290093" y="1948484"/>
                </a:lnTo>
                <a:lnTo>
                  <a:pt x="290093" y="1875256"/>
                </a:lnTo>
                <a:close/>
              </a:path>
              <a:path w="398779" h="4706620">
                <a:moveTo>
                  <a:pt x="290093" y="1764944"/>
                </a:moveTo>
                <a:lnTo>
                  <a:pt x="216877" y="1764944"/>
                </a:lnTo>
                <a:lnTo>
                  <a:pt x="216877" y="1838172"/>
                </a:lnTo>
                <a:lnTo>
                  <a:pt x="290093" y="1838172"/>
                </a:lnTo>
                <a:lnTo>
                  <a:pt x="290093" y="1764944"/>
                </a:lnTo>
                <a:close/>
              </a:path>
              <a:path w="398779" h="4706620">
                <a:moveTo>
                  <a:pt x="290093" y="1654619"/>
                </a:moveTo>
                <a:lnTo>
                  <a:pt x="216877" y="1654619"/>
                </a:lnTo>
                <a:lnTo>
                  <a:pt x="216877" y="1727860"/>
                </a:lnTo>
                <a:lnTo>
                  <a:pt x="290093" y="1727860"/>
                </a:lnTo>
                <a:lnTo>
                  <a:pt x="290093" y="1654619"/>
                </a:lnTo>
                <a:close/>
              </a:path>
              <a:path w="398779" h="4706620">
                <a:moveTo>
                  <a:pt x="290093" y="1544332"/>
                </a:moveTo>
                <a:lnTo>
                  <a:pt x="216877" y="1544332"/>
                </a:lnTo>
                <a:lnTo>
                  <a:pt x="216877" y="1617548"/>
                </a:lnTo>
                <a:lnTo>
                  <a:pt x="290093" y="1617548"/>
                </a:lnTo>
                <a:lnTo>
                  <a:pt x="290093" y="1544332"/>
                </a:lnTo>
                <a:close/>
              </a:path>
              <a:path w="398779" h="4706620">
                <a:moveTo>
                  <a:pt x="290093" y="1434020"/>
                </a:moveTo>
                <a:lnTo>
                  <a:pt x="216877" y="1434020"/>
                </a:lnTo>
                <a:lnTo>
                  <a:pt x="216877" y="1507248"/>
                </a:lnTo>
                <a:lnTo>
                  <a:pt x="290093" y="1507248"/>
                </a:lnTo>
                <a:lnTo>
                  <a:pt x="290093" y="1434020"/>
                </a:lnTo>
                <a:close/>
              </a:path>
              <a:path w="398779" h="4706620">
                <a:moveTo>
                  <a:pt x="290093" y="1323708"/>
                </a:moveTo>
                <a:lnTo>
                  <a:pt x="216877" y="1323708"/>
                </a:lnTo>
                <a:lnTo>
                  <a:pt x="216877" y="1396923"/>
                </a:lnTo>
                <a:lnTo>
                  <a:pt x="290093" y="1396923"/>
                </a:lnTo>
                <a:lnTo>
                  <a:pt x="290093" y="1323708"/>
                </a:lnTo>
                <a:close/>
              </a:path>
              <a:path w="398779" h="4706620">
                <a:moveTo>
                  <a:pt x="290093" y="1213396"/>
                </a:moveTo>
                <a:lnTo>
                  <a:pt x="216877" y="1213396"/>
                </a:lnTo>
                <a:lnTo>
                  <a:pt x="216877" y="1286624"/>
                </a:lnTo>
                <a:lnTo>
                  <a:pt x="290093" y="1286624"/>
                </a:lnTo>
                <a:lnTo>
                  <a:pt x="290093" y="1213396"/>
                </a:lnTo>
                <a:close/>
              </a:path>
              <a:path w="398779" h="4706620">
                <a:moveTo>
                  <a:pt x="290093" y="1103096"/>
                </a:moveTo>
                <a:lnTo>
                  <a:pt x="216877" y="1103096"/>
                </a:lnTo>
                <a:lnTo>
                  <a:pt x="216877" y="1176312"/>
                </a:lnTo>
                <a:lnTo>
                  <a:pt x="290093" y="1176312"/>
                </a:lnTo>
                <a:lnTo>
                  <a:pt x="290093" y="1103096"/>
                </a:lnTo>
                <a:close/>
              </a:path>
              <a:path w="398779" h="4706620">
                <a:moveTo>
                  <a:pt x="290093" y="0"/>
                </a:moveTo>
                <a:lnTo>
                  <a:pt x="216877" y="0"/>
                </a:lnTo>
                <a:lnTo>
                  <a:pt x="216877" y="73215"/>
                </a:lnTo>
                <a:lnTo>
                  <a:pt x="290093" y="73215"/>
                </a:lnTo>
                <a:lnTo>
                  <a:pt x="290093" y="0"/>
                </a:lnTo>
                <a:close/>
              </a:path>
              <a:path w="398779" h="4706620">
                <a:moveTo>
                  <a:pt x="290106" y="882472"/>
                </a:moveTo>
                <a:lnTo>
                  <a:pt x="216852" y="882472"/>
                </a:lnTo>
                <a:lnTo>
                  <a:pt x="216852" y="955687"/>
                </a:lnTo>
                <a:lnTo>
                  <a:pt x="290106" y="955687"/>
                </a:lnTo>
                <a:lnTo>
                  <a:pt x="290106" y="882472"/>
                </a:lnTo>
                <a:close/>
              </a:path>
              <a:path w="398779" h="4706620">
                <a:moveTo>
                  <a:pt x="398538" y="1103096"/>
                </a:moveTo>
                <a:lnTo>
                  <a:pt x="325310" y="1103096"/>
                </a:lnTo>
                <a:lnTo>
                  <a:pt x="325310" y="1176312"/>
                </a:lnTo>
                <a:lnTo>
                  <a:pt x="398538" y="1176312"/>
                </a:lnTo>
                <a:lnTo>
                  <a:pt x="398538" y="1103096"/>
                </a:lnTo>
                <a:close/>
              </a:path>
              <a:path w="398779" h="4706620">
                <a:moveTo>
                  <a:pt x="398538" y="992771"/>
                </a:moveTo>
                <a:lnTo>
                  <a:pt x="325310" y="992771"/>
                </a:lnTo>
                <a:lnTo>
                  <a:pt x="325310" y="1065999"/>
                </a:lnTo>
                <a:lnTo>
                  <a:pt x="398538" y="1065999"/>
                </a:lnTo>
                <a:lnTo>
                  <a:pt x="398538" y="992771"/>
                </a:lnTo>
                <a:close/>
              </a:path>
              <a:path w="398779" h="4706620">
                <a:moveTo>
                  <a:pt x="398538" y="882472"/>
                </a:moveTo>
                <a:lnTo>
                  <a:pt x="325310" y="882472"/>
                </a:lnTo>
                <a:lnTo>
                  <a:pt x="325310" y="955687"/>
                </a:lnTo>
                <a:lnTo>
                  <a:pt x="398538" y="955687"/>
                </a:lnTo>
                <a:lnTo>
                  <a:pt x="398538" y="882472"/>
                </a:lnTo>
                <a:close/>
              </a:path>
              <a:path w="398779" h="4706620">
                <a:moveTo>
                  <a:pt x="398538" y="772160"/>
                </a:moveTo>
                <a:lnTo>
                  <a:pt x="325310" y="772160"/>
                </a:lnTo>
                <a:lnTo>
                  <a:pt x="325310" y="845388"/>
                </a:lnTo>
                <a:lnTo>
                  <a:pt x="398538" y="845388"/>
                </a:lnTo>
                <a:lnTo>
                  <a:pt x="398538" y="772160"/>
                </a:lnTo>
                <a:close/>
              </a:path>
              <a:path w="398779" h="4706620">
                <a:moveTo>
                  <a:pt x="398538" y="110299"/>
                </a:moveTo>
                <a:lnTo>
                  <a:pt x="325310" y="110299"/>
                </a:lnTo>
                <a:lnTo>
                  <a:pt x="325310" y="183527"/>
                </a:lnTo>
                <a:lnTo>
                  <a:pt x="398538" y="183527"/>
                </a:lnTo>
                <a:lnTo>
                  <a:pt x="398538" y="110299"/>
                </a:lnTo>
                <a:close/>
              </a:path>
            </a:pathLst>
          </a:custGeom>
          <a:solidFill>
            <a:srgbClr val="BCBEC0">
              <a:alpha val="19999"/>
            </a:srgbClr>
          </a:solidFill>
        </p:spPr>
        <p:txBody>
          <a:bodyPr wrap="square" lIns="0" tIns="0" rIns="0" bIns="0" rtlCol="0"/>
          <a:lstStyle/>
          <a:p>
            <a:endParaRPr/>
          </a:p>
        </p:txBody>
      </p:sp>
      <p:sp>
        <p:nvSpPr>
          <p:cNvPr id="38" name="bg object 38"/>
          <p:cNvSpPr/>
          <p:nvPr/>
        </p:nvSpPr>
        <p:spPr>
          <a:xfrm>
            <a:off x="8890914" y="1335188"/>
            <a:ext cx="398780" cy="3051810"/>
          </a:xfrm>
          <a:custGeom>
            <a:avLst/>
            <a:gdLst/>
            <a:ahLst/>
            <a:cxnLst/>
            <a:rect l="l" t="t" r="r" b="b"/>
            <a:pathLst>
              <a:path w="398779" h="3051810">
                <a:moveTo>
                  <a:pt x="73228" y="2978353"/>
                </a:moveTo>
                <a:lnTo>
                  <a:pt x="0" y="2978353"/>
                </a:lnTo>
                <a:lnTo>
                  <a:pt x="0" y="3051581"/>
                </a:lnTo>
                <a:lnTo>
                  <a:pt x="73228" y="3051581"/>
                </a:lnTo>
                <a:lnTo>
                  <a:pt x="73228" y="2978353"/>
                </a:lnTo>
                <a:close/>
              </a:path>
              <a:path w="398779" h="3051810">
                <a:moveTo>
                  <a:pt x="73228" y="2868041"/>
                </a:moveTo>
                <a:lnTo>
                  <a:pt x="0" y="2868041"/>
                </a:lnTo>
                <a:lnTo>
                  <a:pt x="0" y="2941256"/>
                </a:lnTo>
                <a:lnTo>
                  <a:pt x="73228" y="2941256"/>
                </a:lnTo>
                <a:lnTo>
                  <a:pt x="73228" y="2868041"/>
                </a:lnTo>
                <a:close/>
              </a:path>
              <a:path w="398779" h="3051810">
                <a:moveTo>
                  <a:pt x="73228" y="2757728"/>
                </a:moveTo>
                <a:lnTo>
                  <a:pt x="0" y="2757728"/>
                </a:lnTo>
                <a:lnTo>
                  <a:pt x="0" y="2830969"/>
                </a:lnTo>
                <a:lnTo>
                  <a:pt x="73228" y="2830969"/>
                </a:lnTo>
                <a:lnTo>
                  <a:pt x="73228" y="2757728"/>
                </a:lnTo>
                <a:close/>
              </a:path>
              <a:path w="398779" h="3051810">
                <a:moveTo>
                  <a:pt x="73228" y="2647429"/>
                </a:moveTo>
                <a:lnTo>
                  <a:pt x="0" y="2647429"/>
                </a:lnTo>
                <a:lnTo>
                  <a:pt x="0" y="2720657"/>
                </a:lnTo>
                <a:lnTo>
                  <a:pt x="73228" y="2720657"/>
                </a:lnTo>
                <a:lnTo>
                  <a:pt x="73228" y="2647429"/>
                </a:lnTo>
                <a:close/>
              </a:path>
              <a:path w="398779" h="3051810">
                <a:moveTo>
                  <a:pt x="73228" y="2537117"/>
                </a:moveTo>
                <a:lnTo>
                  <a:pt x="0" y="2537117"/>
                </a:lnTo>
                <a:lnTo>
                  <a:pt x="0" y="2610332"/>
                </a:lnTo>
                <a:lnTo>
                  <a:pt x="73228" y="2610332"/>
                </a:lnTo>
                <a:lnTo>
                  <a:pt x="73228" y="2537117"/>
                </a:lnTo>
                <a:close/>
              </a:path>
              <a:path w="398779" h="3051810">
                <a:moveTo>
                  <a:pt x="73228" y="2426805"/>
                </a:moveTo>
                <a:lnTo>
                  <a:pt x="0" y="2426805"/>
                </a:lnTo>
                <a:lnTo>
                  <a:pt x="0" y="2500033"/>
                </a:lnTo>
                <a:lnTo>
                  <a:pt x="73228" y="2500033"/>
                </a:lnTo>
                <a:lnTo>
                  <a:pt x="73228" y="2426805"/>
                </a:lnTo>
                <a:close/>
              </a:path>
              <a:path w="398779" h="3051810">
                <a:moveTo>
                  <a:pt x="73228" y="2316492"/>
                </a:moveTo>
                <a:lnTo>
                  <a:pt x="0" y="2316492"/>
                </a:lnTo>
                <a:lnTo>
                  <a:pt x="0" y="2389721"/>
                </a:lnTo>
                <a:lnTo>
                  <a:pt x="73228" y="2389721"/>
                </a:lnTo>
                <a:lnTo>
                  <a:pt x="73228" y="2316492"/>
                </a:lnTo>
                <a:close/>
              </a:path>
              <a:path w="398779" h="3051810">
                <a:moveTo>
                  <a:pt x="73228" y="2206193"/>
                </a:moveTo>
                <a:lnTo>
                  <a:pt x="0" y="2206193"/>
                </a:lnTo>
                <a:lnTo>
                  <a:pt x="0" y="2279421"/>
                </a:lnTo>
                <a:lnTo>
                  <a:pt x="73228" y="2279421"/>
                </a:lnTo>
                <a:lnTo>
                  <a:pt x="73228" y="2206193"/>
                </a:lnTo>
                <a:close/>
              </a:path>
              <a:path w="398779" h="3051810">
                <a:moveTo>
                  <a:pt x="73228" y="2095881"/>
                </a:moveTo>
                <a:lnTo>
                  <a:pt x="0" y="2095881"/>
                </a:lnTo>
                <a:lnTo>
                  <a:pt x="0" y="2169109"/>
                </a:lnTo>
                <a:lnTo>
                  <a:pt x="73228" y="2169109"/>
                </a:lnTo>
                <a:lnTo>
                  <a:pt x="73228" y="2095881"/>
                </a:lnTo>
                <a:close/>
              </a:path>
              <a:path w="398779" h="3051810">
                <a:moveTo>
                  <a:pt x="73228" y="1985581"/>
                </a:moveTo>
                <a:lnTo>
                  <a:pt x="0" y="1985581"/>
                </a:lnTo>
                <a:lnTo>
                  <a:pt x="0" y="2058797"/>
                </a:lnTo>
                <a:lnTo>
                  <a:pt x="73228" y="2058797"/>
                </a:lnTo>
                <a:lnTo>
                  <a:pt x="73228" y="1985581"/>
                </a:lnTo>
                <a:close/>
              </a:path>
              <a:path w="398779" h="3051810">
                <a:moveTo>
                  <a:pt x="73228" y="1875269"/>
                </a:moveTo>
                <a:lnTo>
                  <a:pt x="0" y="1875269"/>
                </a:lnTo>
                <a:lnTo>
                  <a:pt x="0" y="1948484"/>
                </a:lnTo>
                <a:lnTo>
                  <a:pt x="73228" y="1948484"/>
                </a:lnTo>
                <a:lnTo>
                  <a:pt x="73228" y="1875269"/>
                </a:lnTo>
                <a:close/>
              </a:path>
              <a:path w="398779" h="3051810">
                <a:moveTo>
                  <a:pt x="73228" y="1764957"/>
                </a:moveTo>
                <a:lnTo>
                  <a:pt x="0" y="1764957"/>
                </a:lnTo>
                <a:lnTo>
                  <a:pt x="0" y="1838185"/>
                </a:lnTo>
                <a:lnTo>
                  <a:pt x="73228" y="1838185"/>
                </a:lnTo>
                <a:lnTo>
                  <a:pt x="73228" y="1764957"/>
                </a:lnTo>
                <a:close/>
              </a:path>
              <a:path w="398779" h="3051810">
                <a:moveTo>
                  <a:pt x="73228" y="1654644"/>
                </a:moveTo>
                <a:lnTo>
                  <a:pt x="0" y="1654644"/>
                </a:lnTo>
                <a:lnTo>
                  <a:pt x="0" y="1727873"/>
                </a:lnTo>
                <a:lnTo>
                  <a:pt x="73228" y="1727873"/>
                </a:lnTo>
                <a:lnTo>
                  <a:pt x="73228" y="1654644"/>
                </a:lnTo>
                <a:close/>
              </a:path>
              <a:path w="398779" h="3051810">
                <a:moveTo>
                  <a:pt x="73228" y="1544320"/>
                </a:moveTo>
                <a:lnTo>
                  <a:pt x="0" y="1544320"/>
                </a:lnTo>
                <a:lnTo>
                  <a:pt x="0" y="1617560"/>
                </a:lnTo>
                <a:lnTo>
                  <a:pt x="73228" y="1617560"/>
                </a:lnTo>
                <a:lnTo>
                  <a:pt x="73228" y="1544320"/>
                </a:lnTo>
                <a:close/>
              </a:path>
              <a:path w="398779" h="3051810">
                <a:moveTo>
                  <a:pt x="73228" y="1434033"/>
                </a:moveTo>
                <a:lnTo>
                  <a:pt x="0" y="1434033"/>
                </a:lnTo>
                <a:lnTo>
                  <a:pt x="0" y="1507248"/>
                </a:lnTo>
                <a:lnTo>
                  <a:pt x="73228" y="1507248"/>
                </a:lnTo>
                <a:lnTo>
                  <a:pt x="73228" y="1434033"/>
                </a:lnTo>
                <a:close/>
              </a:path>
              <a:path w="398779" h="3051810">
                <a:moveTo>
                  <a:pt x="73228" y="1323721"/>
                </a:moveTo>
                <a:lnTo>
                  <a:pt x="0" y="1323721"/>
                </a:lnTo>
                <a:lnTo>
                  <a:pt x="0" y="1396949"/>
                </a:lnTo>
                <a:lnTo>
                  <a:pt x="73228" y="1396949"/>
                </a:lnTo>
                <a:lnTo>
                  <a:pt x="73228" y="1323721"/>
                </a:lnTo>
                <a:close/>
              </a:path>
              <a:path w="398779" h="3051810">
                <a:moveTo>
                  <a:pt x="73228" y="1213408"/>
                </a:moveTo>
                <a:lnTo>
                  <a:pt x="0" y="1213408"/>
                </a:lnTo>
                <a:lnTo>
                  <a:pt x="0" y="1286624"/>
                </a:lnTo>
                <a:lnTo>
                  <a:pt x="73228" y="1286624"/>
                </a:lnTo>
                <a:lnTo>
                  <a:pt x="73228" y="1213408"/>
                </a:lnTo>
                <a:close/>
              </a:path>
              <a:path w="398779" h="3051810">
                <a:moveTo>
                  <a:pt x="73228" y="1103096"/>
                </a:moveTo>
                <a:lnTo>
                  <a:pt x="0" y="1103096"/>
                </a:lnTo>
                <a:lnTo>
                  <a:pt x="0" y="1176324"/>
                </a:lnTo>
                <a:lnTo>
                  <a:pt x="73228" y="1176324"/>
                </a:lnTo>
                <a:lnTo>
                  <a:pt x="73228" y="1103096"/>
                </a:lnTo>
                <a:close/>
              </a:path>
              <a:path w="398779" h="3051810">
                <a:moveTo>
                  <a:pt x="73228" y="992797"/>
                </a:moveTo>
                <a:lnTo>
                  <a:pt x="0" y="992797"/>
                </a:lnTo>
                <a:lnTo>
                  <a:pt x="0" y="1066012"/>
                </a:lnTo>
                <a:lnTo>
                  <a:pt x="73228" y="1066012"/>
                </a:lnTo>
                <a:lnTo>
                  <a:pt x="73228" y="992797"/>
                </a:lnTo>
                <a:close/>
              </a:path>
              <a:path w="398779" h="3051810">
                <a:moveTo>
                  <a:pt x="181660" y="2978353"/>
                </a:moveTo>
                <a:lnTo>
                  <a:pt x="108445" y="2978353"/>
                </a:lnTo>
                <a:lnTo>
                  <a:pt x="108445" y="3051581"/>
                </a:lnTo>
                <a:lnTo>
                  <a:pt x="181660" y="3051581"/>
                </a:lnTo>
                <a:lnTo>
                  <a:pt x="181660" y="2978353"/>
                </a:lnTo>
                <a:close/>
              </a:path>
              <a:path w="398779" h="3051810">
                <a:moveTo>
                  <a:pt x="181660" y="2868041"/>
                </a:moveTo>
                <a:lnTo>
                  <a:pt x="108445" y="2868041"/>
                </a:lnTo>
                <a:lnTo>
                  <a:pt x="108445" y="2941256"/>
                </a:lnTo>
                <a:lnTo>
                  <a:pt x="181660" y="2941256"/>
                </a:lnTo>
                <a:lnTo>
                  <a:pt x="181660" y="2868041"/>
                </a:lnTo>
                <a:close/>
              </a:path>
              <a:path w="398779" h="3051810">
                <a:moveTo>
                  <a:pt x="181660" y="2757728"/>
                </a:moveTo>
                <a:lnTo>
                  <a:pt x="108445" y="2757728"/>
                </a:lnTo>
                <a:lnTo>
                  <a:pt x="108445" y="2830969"/>
                </a:lnTo>
                <a:lnTo>
                  <a:pt x="181660" y="2830969"/>
                </a:lnTo>
                <a:lnTo>
                  <a:pt x="181660" y="2757728"/>
                </a:lnTo>
                <a:close/>
              </a:path>
              <a:path w="398779" h="3051810">
                <a:moveTo>
                  <a:pt x="181660" y="2647429"/>
                </a:moveTo>
                <a:lnTo>
                  <a:pt x="108445" y="2647429"/>
                </a:lnTo>
                <a:lnTo>
                  <a:pt x="108445" y="2720657"/>
                </a:lnTo>
                <a:lnTo>
                  <a:pt x="181660" y="2720657"/>
                </a:lnTo>
                <a:lnTo>
                  <a:pt x="181660" y="2647429"/>
                </a:lnTo>
                <a:close/>
              </a:path>
              <a:path w="398779" h="3051810">
                <a:moveTo>
                  <a:pt x="181660" y="2537117"/>
                </a:moveTo>
                <a:lnTo>
                  <a:pt x="108445" y="2537117"/>
                </a:lnTo>
                <a:lnTo>
                  <a:pt x="108445" y="2610332"/>
                </a:lnTo>
                <a:lnTo>
                  <a:pt x="181660" y="2610332"/>
                </a:lnTo>
                <a:lnTo>
                  <a:pt x="181660" y="2537117"/>
                </a:lnTo>
                <a:close/>
              </a:path>
              <a:path w="398779" h="3051810">
                <a:moveTo>
                  <a:pt x="181660" y="2426805"/>
                </a:moveTo>
                <a:lnTo>
                  <a:pt x="108445" y="2426805"/>
                </a:lnTo>
                <a:lnTo>
                  <a:pt x="108445" y="2500033"/>
                </a:lnTo>
                <a:lnTo>
                  <a:pt x="181660" y="2500033"/>
                </a:lnTo>
                <a:lnTo>
                  <a:pt x="181660" y="2426805"/>
                </a:lnTo>
                <a:close/>
              </a:path>
              <a:path w="398779" h="3051810">
                <a:moveTo>
                  <a:pt x="181660" y="2316492"/>
                </a:moveTo>
                <a:lnTo>
                  <a:pt x="108445" y="2316492"/>
                </a:lnTo>
                <a:lnTo>
                  <a:pt x="108445" y="2389721"/>
                </a:lnTo>
                <a:lnTo>
                  <a:pt x="181660" y="2389721"/>
                </a:lnTo>
                <a:lnTo>
                  <a:pt x="181660" y="2316492"/>
                </a:lnTo>
                <a:close/>
              </a:path>
              <a:path w="398779" h="3051810">
                <a:moveTo>
                  <a:pt x="181660" y="2206193"/>
                </a:moveTo>
                <a:lnTo>
                  <a:pt x="108445" y="2206193"/>
                </a:lnTo>
                <a:lnTo>
                  <a:pt x="108445" y="2279421"/>
                </a:lnTo>
                <a:lnTo>
                  <a:pt x="181660" y="2279421"/>
                </a:lnTo>
                <a:lnTo>
                  <a:pt x="181660" y="2206193"/>
                </a:lnTo>
                <a:close/>
              </a:path>
              <a:path w="398779" h="3051810">
                <a:moveTo>
                  <a:pt x="181660" y="2095881"/>
                </a:moveTo>
                <a:lnTo>
                  <a:pt x="108445" y="2095881"/>
                </a:lnTo>
                <a:lnTo>
                  <a:pt x="108445" y="2169109"/>
                </a:lnTo>
                <a:lnTo>
                  <a:pt x="181660" y="2169109"/>
                </a:lnTo>
                <a:lnTo>
                  <a:pt x="181660" y="2095881"/>
                </a:lnTo>
                <a:close/>
              </a:path>
              <a:path w="398779" h="3051810">
                <a:moveTo>
                  <a:pt x="181660" y="1985581"/>
                </a:moveTo>
                <a:lnTo>
                  <a:pt x="108445" y="1985581"/>
                </a:lnTo>
                <a:lnTo>
                  <a:pt x="108445" y="2058797"/>
                </a:lnTo>
                <a:lnTo>
                  <a:pt x="181660" y="2058797"/>
                </a:lnTo>
                <a:lnTo>
                  <a:pt x="181660" y="1985581"/>
                </a:lnTo>
                <a:close/>
              </a:path>
              <a:path w="398779" h="3051810">
                <a:moveTo>
                  <a:pt x="181660" y="1875269"/>
                </a:moveTo>
                <a:lnTo>
                  <a:pt x="108445" y="1875269"/>
                </a:lnTo>
                <a:lnTo>
                  <a:pt x="108445" y="1948484"/>
                </a:lnTo>
                <a:lnTo>
                  <a:pt x="181660" y="1948484"/>
                </a:lnTo>
                <a:lnTo>
                  <a:pt x="181660" y="1875269"/>
                </a:lnTo>
                <a:close/>
              </a:path>
              <a:path w="398779" h="3051810">
                <a:moveTo>
                  <a:pt x="181660" y="1764957"/>
                </a:moveTo>
                <a:lnTo>
                  <a:pt x="108445" y="1764957"/>
                </a:lnTo>
                <a:lnTo>
                  <a:pt x="108445" y="1838185"/>
                </a:lnTo>
                <a:lnTo>
                  <a:pt x="181660" y="1838185"/>
                </a:lnTo>
                <a:lnTo>
                  <a:pt x="181660" y="1764957"/>
                </a:lnTo>
                <a:close/>
              </a:path>
              <a:path w="398779" h="3051810">
                <a:moveTo>
                  <a:pt x="181660" y="1654644"/>
                </a:moveTo>
                <a:lnTo>
                  <a:pt x="108445" y="1654644"/>
                </a:lnTo>
                <a:lnTo>
                  <a:pt x="108445" y="1727873"/>
                </a:lnTo>
                <a:lnTo>
                  <a:pt x="181660" y="1727873"/>
                </a:lnTo>
                <a:lnTo>
                  <a:pt x="181660" y="1654644"/>
                </a:lnTo>
                <a:close/>
              </a:path>
              <a:path w="398779" h="3051810">
                <a:moveTo>
                  <a:pt x="181660" y="1544320"/>
                </a:moveTo>
                <a:lnTo>
                  <a:pt x="108445" y="1544320"/>
                </a:lnTo>
                <a:lnTo>
                  <a:pt x="108445" y="1617560"/>
                </a:lnTo>
                <a:lnTo>
                  <a:pt x="181660" y="1617560"/>
                </a:lnTo>
                <a:lnTo>
                  <a:pt x="181660" y="1544320"/>
                </a:lnTo>
                <a:close/>
              </a:path>
              <a:path w="398779" h="3051810">
                <a:moveTo>
                  <a:pt x="181660" y="1434033"/>
                </a:moveTo>
                <a:lnTo>
                  <a:pt x="108445" y="1434033"/>
                </a:lnTo>
                <a:lnTo>
                  <a:pt x="108445" y="1507248"/>
                </a:lnTo>
                <a:lnTo>
                  <a:pt x="181660" y="1507248"/>
                </a:lnTo>
                <a:lnTo>
                  <a:pt x="181660" y="1434033"/>
                </a:lnTo>
                <a:close/>
              </a:path>
              <a:path w="398779" h="3051810">
                <a:moveTo>
                  <a:pt x="181660" y="1323721"/>
                </a:moveTo>
                <a:lnTo>
                  <a:pt x="108445" y="1323721"/>
                </a:lnTo>
                <a:lnTo>
                  <a:pt x="108445" y="1396949"/>
                </a:lnTo>
                <a:lnTo>
                  <a:pt x="181660" y="1396949"/>
                </a:lnTo>
                <a:lnTo>
                  <a:pt x="181660" y="1323721"/>
                </a:lnTo>
                <a:close/>
              </a:path>
              <a:path w="398779" h="3051810">
                <a:moveTo>
                  <a:pt x="181660" y="1213408"/>
                </a:moveTo>
                <a:lnTo>
                  <a:pt x="108445" y="1213408"/>
                </a:lnTo>
                <a:lnTo>
                  <a:pt x="108445" y="1286624"/>
                </a:lnTo>
                <a:lnTo>
                  <a:pt x="181660" y="1286624"/>
                </a:lnTo>
                <a:lnTo>
                  <a:pt x="181660" y="1213408"/>
                </a:lnTo>
                <a:close/>
              </a:path>
              <a:path w="398779" h="3051810">
                <a:moveTo>
                  <a:pt x="181660" y="1103096"/>
                </a:moveTo>
                <a:lnTo>
                  <a:pt x="108445" y="1103096"/>
                </a:lnTo>
                <a:lnTo>
                  <a:pt x="108445" y="1176324"/>
                </a:lnTo>
                <a:lnTo>
                  <a:pt x="181660" y="1176324"/>
                </a:lnTo>
                <a:lnTo>
                  <a:pt x="181660" y="1103096"/>
                </a:lnTo>
                <a:close/>
              </a:path>
              <a:path w="398779" h="3051810">
                <a:moveTo>
                  <a:pt x="181660" y="992797"/>
                </a:moveTo>
                <a:lnTo>
                  <a:pt x="108445" y="992797"/>
                </a:lnTo>
                <a:lnTo>
                  <a:pt x="108445" y="1066012"/>
                </a:lnTo>
                <a:lnTo>
                  <a:pt x="181660" y="1066012"/>
                </a:lnTo>
                <a:lnTo>
                  <a:pt x="181660" y="992797"/>
                </a:lnTo>
                <a:close/>
              </a:path>
              <a:path w="398779" h="3051810">
                <a:moveTo>
                  <a:pt x="181660" y="882472"/>
                </a:moveTo>
                <a:lnTo>
                  <a:pt x="108445" y="882472"/>
                </a:lnTo>
                <a:lnTo>
                  <a:pt x="108445" y="955700"/>
                </a:lnTo>
                <a:lnTo>
                  <a:pt x="181660" y="955700"/>
                </a:lnTo>
                <a:lnTo>
                  <a:pt x="181660" y="882472"/>
                </a:lnTo>
                <a:close/>
              </a:path>
              <a:path w="398779" h="3051810">
                <a:moveTo>
                  <a:pt x="181660" y="772172"/>
                </a:moveTo>
                <a:lnTo>
                  <a:pt x="108432" y="772172"/>
                </a:lnTo>
                <a:lnTo>
                  <a:pt x="108432" y="845388"/>
                </a:lnTo>
                <a:lnTo>
                  <a:pt x="181660" y="845388"/>
                </a:lnTo>
                <a:lnTo>
                  <a:pt x="181660" y="772172"/>
                </a:lnTo>
                <a:close/>
              </a:path>
              <a:path w="398779" h="3051810">
                <a:moveTo>
                  <a:pt x="181660" y="661860"/>
                </a:moveTo>
                <a:lnTo>
                  <a:pt x="108445" y="661860"/>
                </a:lnTo>
                <a:lnTo>
                  <a:pt x="108445" y="735088"/>
                </a:lnTo>
                <a:lnTo>
                  <a:pt x="181660" y="735088"/>
                </a:lnTo>
                <a:lnTo>
                  <a:pt x="181660" y="661860"/>
                </a:lnTo>
                <a:close/>
              </a:path>
              <a:path w="398779" h="3051810">
                <a:moveTo>
                  <a:pt x="181660" y="0"/>
                </a:moveTo>
                <a:lnTo>
                  <a:pt x="108432" y="0"/>
                </a:lnTo>
                <a:lnTo>
                  <a:pt x="108432" y="73228"/>
                </a:lnTo>
                <a:lnTo>
                  <a:pt x="181660" y="73228"/>
                </a:lnTo>
                <a:lnTo>
                  <a:pt x="181660" y="0"/>
                </a:lnTo>
                <a:close/>
              </a:path>
              <a:path w="398779" h="3051810">
                <a:moveTo>
                  <a:pt x="290093" y="882472"/>
                </a:moveTo>
                <a:lnTo>
                  <a:pt x="216877" y="882472"/>
                </a:lnTo>
                <a:lnTo>
                  <a:pt x="216877" y="955700"/>
                </a:lnTo>
                <a:lnTo>
                  <a:pt x="290093" y="955700"/>
                </a:lnTo>
                <a:lnTo>
                  <a:pt x="290093" y="882472"/>
                </a:lnTo>
                <a:close/>
              </a:path>
              <a:path w="398779" h="3051810">
                <a:moveTo>
                  <a:pt x="290106" y="2978353"/>
                </a:moveTo>
                <a:lnTo>
                  <a:pt x="216877" y="2978353"/>
                </a:lnTo>
                <a:lnTo>
                  <a:pt x="216877" y="3051581"/>
                </a:lnTo>
                <a:lnTo>
                  <a:pt x="290106" y="3051581"/>
                </a:lnTo>
                <a:lnTo>
                  <a:pt x="290106" y="2978353"/>
                </a:lnTo>
                <a:close/>
              </a:path>
              <a:path w="398779" h="3051810">
                <a:moveTo>
                  <a:pt x="290106" y="2868041"/>
                </a:moveTo>
                <a:lnTo>
                  <a:pt x="216877" y="2868041"/>
                </a:lnTo>
                <a:lnTo>
                  <a:pt x="216877" y="2941256"/>
                </a:lnTo>
                <a:lnTo>
                  <a:pt x="290106" y="2941256"/>
                </a:lnTo>
                <a:lnTo>
                  <a:pt x="290106" y="2868041"/>
                </a:lnTo>
                <a:close/>
              </a:path>
              <a:path w="398779" h="3051810">
                <a:moveTo>
                  <a:pt x="290106" y="2757728"/>
                </a:moveTo>
                <a:lnTo>
                  <a:pt x="216877" y="2757728"/>
                </a:lnTo>
                <a:lnTo>
                  <a:pt x="216877" y="2830969"/>
                </a:lnTo>
                <a:lnTo>
                  <a:pt x="290106" y="2830969"/>
                </a:lnTo>
                <a:lnTo>
                  <a:pt x="290106" y="2757728"/>
                </a:lnTo>
                <a:close/>
              </a:path>
              <a:path w="398779" h="3051810">
                <a:moveTo>
                  <a:pt x="290106" y="2647429"/>
                </a:moveTo>
                <a:lnTo>
                  <a:pt x="216877" y="2647429"/>
                </a:lnTo>
                <a:lnTo>
                  <a:pt x="216877" y="2720657"/>
                </a:lnTo>
                <a:lnTo>
                  <a:pt x="290106" y="2720657"/>
                </a:lnTo>
                <a:lnTo>
                  <a:pt x="290106" y="2647429"/>
                </a:lnTo>
                <a:close/>
              </a:path>
              <a:path w="398779" h="3051810">
                <a:moveTo>
                  <a:pt x="290106" y="2537117"/>
                </a:moveTo>
                <a:lnTo>
                  <a:pt x="216877" y="2537117"/>
                </a:lnTo>
                <a:lnTo>
                  <a:pt x="216877" y="2610332"/>
                </a:lnTo>
                <a:lnTo>
                  <a:pt x="290106" y="2610332"/>
                </a:lnTo>
                <a:lnTo>
                  <a:pt x="290106" y="2537117"/>
                </a:lnTo>
                <a:close/>
              </a:path>
              <a:path w="398779" h="3051810">
                <a:moveTo>
                  <a:pt x="290106" y="2426805"/>
                </a:moveTo>
                <a:lnTo>
                  <a:pt x="216877" y="2426805"/>
                </a:lnTo>
                <a:lnTo>
                  <a:pt x="216877" y="2500033"/>
                </a:lnTo>
                <a:lnTo>
                  <a:pt x="290106" y="2500033"/>
                </a:lnTo>
                <a:lnTo>
                  <a:pt x="290106" y="2426805"/>
                </a:lnTo>
                <a:close/>
              </a:path>
              <a:path w="398779" h="3051810">
                <a:moveTo>
                  <a:pt x="290106" y="2316492"/>
                </a:moveTo>
                <a:lnTo>
                  <a:pt x="216877" y="2316492"/>
                </a:lnTo>
                <a:lnTo>
                  <a:pt x="216877" y="2389721"/>
                </a:lnTo>
                <a:lnTo>
                  <a:pt x="290106" y="2389721"/>
                </a:lnTo>
                <a:lnTo>
                  <a:pt x="290106" y="2316492"/>
                </a:lnTo>
                <a:close/>
              </a:path>
              <a:path w="398779" h="3051810">
                <a:moveTo>
                  <a:pt x="290106" y="2206193"/>
                </a:moveTo>
                <a:lnTo>
                  <a:pt x="216877" y="2206193"/>
                </a:lnTo>
                <a:lnTo>
                  <a:pt x="216877" y="2279421"/>
                </a:lnTo>
                <a:lnTo>
                  <a:pt x="290106" y="2279421"/>
                </a:lnTo>
                <a:lnTo>
                  <a:pt x="290106" y="2206193"/>
                </a:lnTo>
                <a:close/>
              </a:path>
              <a:path w="398779" h="3051810">
                <a:moveTo>
                  <a:pt x="290106" y="2095881"/>
                </a:moveTo>
                <a:lnTo>
                  <a:pt x="216877" y="2095881"/>
                </a:lnTo>
                <a:lnTo>
                  <a:pt x="216877" y="2169109"/>
                </a:lnTo>
                <a:lnTo>
                  <a:pt x="290106" y="2169109"/>
                </a:lnTo>
                <a:lnTo>
                  <a:pt x="290106" y="2095881"/>
                </a:lnTo>
                <a:close/>
              </a:path>
              <a:path w="398779" h="3051810">
                <a:moveTo>
                  <a:pt x="290106" y="1985581"/>
                </a:moveTo>
                <a:lnTo>
                  <a:pt x="216877" y="1985581"/>
                </a:lnTo>
                <a:lnTo>
                  <a:pt x="216877" y="2058797"/>
                </a:lnTo>
                <a:lnTo>
                  <a:pt x="290106" y="2058797"/>
                </a:lnTo>
                <a:lnTo>
                  <a:pt x="290106" y="1985581"/>
                </a:lnTo>
                <a:close/>
              </a:path>
              <a:path w="398779" h="3051810">
                <a:moveTo>
                  <a:pt x="290106" y="1875269"/>
                </a:moveTo>
                <a:lnTo>
                  <a:pt x="216877" y="1875269"/>
                </a:lnTo>
                <a:lnTo>
                  <a:pt x="216877" y="1948484"/>
                </a:lnTo>
                <a:lnTo>
                  <a:pt x="290106" y="1948484"/>
                </a:lnTo>
                <a:lnTo>
                  <a:pt x="290106" y="1875269"/>
                </a:lnTo>
                <a:close/>
              </a:path>
              <a:path w="398779" h="3051810">
                <a:moveTo>
                  <a:pt x="290106" y="1764957"/>
                </a:moveTo>
                <a:lnTo>
                  <a:pt x="216877" y="1764957"/>
                </a:lnTo>
                <a:lnTo>
                  <a:pt x="216877" y="1838185"/>
                </a:lnTo>
                <a:lnTo>
                  <a:pt x="290106" y="1838185"/>
                </a:lnTo>
                <a:lnTo>
                  <a:pt x="290106" y="1764957"/>
                </a:lnTo>
                <a:close/>
              </a:path>
              <a:path w="398779" h="3051810">
                <a:moveTo>
                  <a:pt x="290106" y="1654644"/>
                </a:moveTo>
                <a:lnTo>
                  <a:pt x="216877" y="1654644"/>
                </a:lnTo>
                <a:lnTo>
                  <a:pt x="216877" y="1727873"/>
                </a:lnTo>
                <a:lnTo>
                  <a:pt x="290106" y="1727873"/>
                </a:lnTo>
                <a:lnTo>
                  <a:pt x="290106" y="1654644"/>
                </a:lnTo>
                <a:close/>
              </a:path>
              <a:path w="398779" h="3051810">
                <a:moveTo>
                  <a:pt x="290106" y="1544320"/>
                </a:moveTo>
                <a:lnTo>
                  <a:pt x="216877" y="1544320"/>
                </a:lnTo>
                <a:lnTo>
                  <a:pt x="216877" y="1617560"/>
                </a:lnTo>
                <a:lnTo>
                  <a:pt x="290106" y="1617560"/>
                </a:lnTo>
                <a:lnTo>
                  <a:pt x="290106" y="1544320"/>
                </a:lnTo>
                <a:close/>
              </a:path>
              <a:path w="398779" h="3051810">
                <a:moveTo>
                  <a:pt x="290106" y="1434033"/>
                </a:moveTo>
                <a:lnTo>
                  <a:pt x="216877" y="1434033"/>
                </a:lnTo>
                <a:lnTo>
                  <a:pt x="216877" y="1507248"/>
                </a:lnTo>
                <a:lnTo>
                  <a:pt x="290106" y="1507248"/>
                </a:lnTo>
                <a:lnTo>
                  <a:pt x="290106" y="1434033"/>
                </a:lnTo>
                <a:close/>
              </a:path>
              <a:path w="398779" h="3051810">
                <a:moveTo>
                  <a:pt x="290106" y="1323721"/>
                </a:moveTo>
                <a:lnTo>
                  <a:pt x="216877" y="1323721"/>
                </a:lnTo>
                <a:lnTo>
                  <a:pt x="216877" y="1396949"/>
                </a:lnTo>
                <a:lnTo>
                  <a:pt x="290106" y="1396949"/>
                </a:lnTo>
                <a:lnTo>
                  <a:pt x="290106" y="1323721"/>
                </a:lnTo>
                <a:close/>
              </a:path>
              <a:path w="398779" h="3051810">
                <a:moveTo>
                  <a:pt x="290106" y="1213408"/>
                </a:moveTo>
                <a:lnTo>
                  <a:pt x="216877" y="1213408"/>
                </a:lnTo>
                <a:lnTo>
                  <a:pt x="216877" y="1286624"/>
                </a:lnTo>
                <a:lnTo>
                  <a:pt x="290106" y="1286624"/>
                </a:lnTo>
                <a:lnTo>
                  <a:pt x="290106" y="1213408"/>
                </a:lnTo>
                <a:close/>
              </a:path>
              <a:path w="398779" h="3051810">
                <a:moveTo>
                  <a:pt x="290106" y="1103096"/>
                </a:moveTo>
                <a:lnTo>
                  <a:pt x="216877" y="1103096"/>
                </a:lnTo>
                <a:lnTo>
                  <a:pt x="216877" y="1176324"/>
                </a:lnTo>
                <a:lnTo>
                  <a:pt x="290106" y="1176324"/>
                </a:lnTo>
                <a:lnTo>
                  <a:pt x="290106" y="1103096"/>
                </a:lnTo>
                <a:close/>
              </a:path>
              <a:path w="398779" h="3051810">
                <a:moveTo>
                  <a:pt x="290106" y="992797"/>
                </a:moveTo>
                <a:lnTo>
                  <a:pt x="216877" y="992797"/>
                </a:lnTo>
                <a:lnTo>
                  <a:pt x="216877" y="1066012"/>
                </a:lnTo>
                <a:lnTo>
                  <a:pt x="290106" y="1066012"/>
                </a:lnTo>
                <a:lnTo>
                  <a:pt x="290106" y="992797"/>
                </a:lnTo>
                <a:close/>
              </a:path>
              <a:path w="398779" h="3051810">
                <a:moveTo>
                  <a:pt x="290106" y="772172"/>
                </a:moveTo>
                <a:lnTo>
                  <a:pt x="216865" y="772172"/>
                </a:lnTo>
                <a:lnTo>
                  <a:pt x="216865" y="845388"/>
                </a:lnTo>
                <a:lnTo>
                  <a:pt x="290106" y="845388"/>
                </a:lnTo>
                <a:lnTo>
                  <a:pt x="290106" y="772172"/>
                </a:lnTo>
                <a:close/>
              </a:path>
              <a:path w="398779" h="3051810">
                <a:moveTo>
                  <a:pt x="290106" y="661860"/>
                </a:moveTo>
                <a:lnTo>
                  <a:pt x="216877" y="661860"/>
                </a:lnTo>
                <a:lnTo>
                  <a:pt x="216877" y="735088"/>
                </a:lnTo>
                <a:lnTo>
                  <a:pt x="290106" y="735088"/>
                </a:lnTo>
                <a:lnTo>
                  <a:pt x="290106" y="661860"/>
                </a:lnTo>
                <a:close/>
              </a:path>
              <a:path w="398779" h="3051810">
                <a:moveTo>
                  <a:pt x="290106" y="551548"/>
                </a:moveTo>
                <a:lnTo>
                  <a:pt x="216877" y="551548"/>
                </a:lnTo>
                <a:lnTo>
                  <a:pt x="216877" y="624776"/>
                </a:lnTo>
                <a:lnTo>
                  <a:pt x="290106" y="624776"/>
                </a:lnTo>
                <a:lnTo>
                  <a:pt x="290106" y="551548"/>
                </a:lnTo>
                <a:close/>
              </a:path>
              <a:path w="398779" h="3051810">
                <a:moveTo>
                  <a:pt x="290106" y="441236"/>
                </a:moveTo>
                <a:lnTo>
                  <a:pt x="216877" y="441236"/>
                </a:lnTo>
                <a:lnTo>
                  <a:pt x="216877" y="514464"/>
                </a:lnTo>
                <a:lnTo>
                  <a:pt x="290106" y="514464"/>
                </a:lnTo>
                <a:lnTo>
                  <a:pt x="290106" y="441236"/>
                </a:lnTo>
                <a:close/>
              </a:path>
              <a:path w="398779" h="3051810">
                <a:moveTo>
                  <a:pt x="398538" y="551548"/>
                </a:moveTo>
                <a:lnTo>
                  <a:pt x="325310" y="551548"/>
                </a:lnTo>
                <a:lnTo>
                  <a:pt x="325310" y="624776"/>
                </a:lnTo>
                <a:lnTo>
                  <a:pt x="398538" y="624776"/>
                </a:lnTo>
                <a:lnTo>
                  <a:pt x="398538" y="551548"/>
                </a:lnTo>
                <a:close/>
              </a:path>
              <a:path w="398779" h="3051810">
                <a:moveTo>
                  <a:pt x="398538" y="441236"/>
                </a:moveTo>
                <a:lnTo>
                  <a:pt x="325310" y="441236"/>
                </a:lnTo>
                <a:lnTo>
                  <a:pt x="325310" y="514464"/>
                </a:lnTo>
                <a:lnTo>
                  <a:pt x="398538" y="514464"/>
                </a:lnTo>
                <a:lnTo>
                  <a:pt x="398538" y="441236"/>
                </a:lnTo>
                <a:close/>
              </a:path>
              <a:path w="398779" h="3051810">
                <a:moveTo>
                  <a:pt x="398538" y="330936"/>
                </a:moveTo>
                <a:lnTo>
                  <a:pt x="325310" y="330936"/>
                </a:lnTo>
                <a:lnTo>
                  <a:pt x="325310" y="404164"/>
                </a:lnTo>
                <a:lnTo>
                  <a:pt x="398538" y="404164"/>
                </a:lnTo>
                <a:lnTo>
                  <a:pt x="398538" y="330936"/>
                </a:lnTo>
                <a:close/>
              </a:path>
              <a:path w="398779" h="3051810">
                <a:moveTo>
                  <a:pt x="398538" y="220624"/>
                </a:moveTo>
                <a:lnTo>
                  <a:pt x="325310" y="220624"/>
                </a:lnTo>
                <a:lnTo>
                  <a:pt x="325310" y="293852"/>
                </a:lnTo>
                <a:lnTo>
                  <a:pt x="398538" y="293852"/>
                </a:lnTo>
                <a:lnTo>
                  <a:pt x="398538" y="220624"/>
                </a:lnTo>
                <a:close/>
              </a:path>
              <a:path w="398779" h="3051810">
                <a:moveTo>
                  <a:pt x="398538" y="110312"/>
                </a:moveTo>
                <a:lnTo>
                  <a:pt x="325323" y="110312"/>
                </a:lnTo>
                <a:lnTo>
                  <a:pt x="325323" y="183540"/>
                </a:lnTo>
                <a:lnTo>
                  <a:pt x="398538" y="183540"/>
                </a:lnTo>
                <a:lnTo>
                  <a:pt x="398538" y="110312"/>
                </a:lnTo>
                <a:close/>
              </a:path>
            </a:pathLst>
          </a:custGeom>
          <a:solidFill>
            <a:srgbClr val="BCBEC0">
              <a:alpha val="19999"/>
            </a:srgbClr>
          </a:solidFill>
        </p:spPr>
        <p:txBody>
          <a:bodyPr wrap="square" lIns="0" tIns="0" rIns="0" bIns="0" rtlCol="0"/>
          <a:lstStyle/>
          <a:p>
            <a:endParaRPr/>
          </a:p>
        </p:txBody>
      </p:sp>
      <p:sp>
        <p:nvSpPr>
          <p:cNvPr id="39" name="bg object 39"/>
          <p:cNvSpPr/>
          <p:nvPr/>
        </p:nvSpPr>
        <p:spPr>
          <a:xfrm>
            <a:off x="9216225" y="1555813"/>
            <a:ext cx="290195" cy="3051810"/>
          </a:xfrm>
          <a:custGeom>
            <a:avLst/>
            <a:gdLst/>
            <a:ahLst/>
            <a:cxnLst/>
            <a:rect l="l" t="t" r="r" b="b"/>
            <a:pathLst>
              <a:path w="290195" h="3051810">
                <a:moveTo>
                  <a:pt x="73228" y="2868041"/>
                </a:moveTo>
                <a:lnTo>
                  <a:pt x="0" y="2868041"/>
                </a:lnTo>
                <a:lnTo>
                  <a:pt x="0" y="2941256"/>
                </a:lnTo>
                <a:lnTo>
                  <a:pt x="73228" y="2941256"/>
                </a:lnTo>
                <a:lnTo>
                  <a:pt x="73228" y="2868041"/>
                </a:lnTo>
                <a:close/>
              </a:path>
              <a:path w="290195" h="3051810">
                <a:moveTo>
                  <a:pt x="73228" y="2757728"/>
                </a:moveTo>
                <a:lnTo>
                  <a:pt x="0" y="2757728"/>
                </a:lnTo>
                <a:lnTo>
                  <a:pt x="0" y="2830957"/>
                </a:lnTo>
                <a:lnTo>
                  <a:pt x="73228" y="2830957"/>
                </a:lnTo>
                <a:lnTo>
                  <a:pt x="73228" y="2757728"/>
                </a:lnTo>
                <a:close/>
              </a:path>
              <a:path w="290195" h="3051810">
                <a:moveTo>
                  <a:pt x="73228" y="2647416"/>
                </a:moveTo>
                <a:lnTo>
                  <a:pt x="0" y="2647416"/>
                </a:lnTo>
                <a:lnTo>
                  <a:pt x="0" y="2720632"/>
                </a:lnTo>
                <a:lnTo>
                  <a:pt x="73228" y="2720632"/>
                </a:lnTo>
                <a:lnTo>
                  <a:pt x="73228" y="2647416"/>
                </a:lnTo>
                <a:close/>
              </a:path>
              <a:path w="290195" h="3051810">
                <a:moveTo>
                  <a:pt x="73228" y="2537104"/>
                </a:moveTo>
                <a:lnTo>
                  <a:pt x="0" y="2537104"/>
                </a:lnTo>
                <a:lnTo>
                  <a:pt x="0" y="2610345"/>
                </a:lnTo>
                <a:lnTo>
                  <a:pt x="73228" y="2610345"/>
                </a:lnTo>
                <a:lnTo>
                  <a:pt x="73228" y="2537104"/>
                </a:lnTo>
                <a:close/>
              </a:path>
              <a:path w="290195" h="3051810">
                <a:moveTo>
                  <a:pt x="73228" y="2426805"/>
                </a:moveTo>
                <a:lnTo>
                  <a:pt x="0" y="2426805"/>
                </a:lnTo>
                <a:lnTo>
                  <a:pt x="0" y="2500033"/>
                </a:lnTo>
                <a:lnTo>
                  <a:pt x="73228" y="2500033"/>
                </a:lnTo>
                <a:lnTo>
                  <a:pt x="73228" y="2426805"/>
                </a:lnTo>
                <a:close/>
              </a:path>
              <a:path w="290195" h="3051810">
                <a:moveTo>
                  <a:pt x="73228" y="2316492"/>
                </a:moveTo>
                <a:lnTo>
                  <a:pt x="0" y="2316492"/>
                </a:lnTo>
                <a:lnTo>
                  <a:pt x="0" y="2389708"/>
                </a:lnTo>
                <a:lnTo>
                  <a:pt x="73228" y="2389708"/>
                </a:lnTo>
                <a:lnTo>
                  <a:pt x="73228" y="2316492"/>
                </a:lnTo>
                <a:close/>
              </a:path>
              <a:path w="290195" h="3051810">
                <a:moveTo>
                  <a:pt x="73228" y="2206180"/>
                </a:moveTo>
                <a:lnTo>
                  <a:pt x="0" y="2206180"/>
                </a:lnTo>
                <a:lnTo>
                  <a:pt x="0" y="2279408"/>
                </a:lnTo>
                <a:lnTo>
                  <a:pt x="73228" y="2279408"/>
                </a:lnTo>
                <a:lnTo>
                  <a:pt x="73228" y="2206180"/>
                </a:lnTo>
                <a:close/>
              </a:path>
              <a:path w="290195" h="3051810">
                <a:moveTo>
                  <a:pt x="73228" y="2095868"/>
                </a:moveTo>
                <a:lnTo>
                  <a:pt x="0" y="2095868"/>
                </a:lnTo>
                <a:lnTo>
                  <a:pt x="0" y="2169096"/>
                </a:lnTo>
                <a:lnTo>
                  <a:pt x="73228" y="2169096"/>
                </a:lnTo>
                <a:lnTo>
                  <a:pt x="73228" y="2095868"/>
                </a:lnTo>
                <a:close/>
              </a:path>
              <a:path w="290195" h="3051810">
                <a:moveTo>
                  <a:pt x="73228" y="1875256"/>
                </a:moveTo>
                <a:lnTo>
                  <a:pt x="0" y="1875256"/>
                </a:lnTo>
                <a:lnTo>
                  <a:pt x="0" y="1948484"/>
                </a:lnTo>
                <a:lnTo>
                  <a:pt x="73228" y="1948484"/>
                </a:lnTo>
                <a:lnTo>
                  <a:pt x="73228" y="1875256"/>
                </a:lnTo>
                <a:close/>
              </a:path>
              <a:path w="290195" h="3051810">
                <a:moveTo>
                  <a:pt x="73228" y="1764957"/>
                </a:moveTo>
                <a:lnTo>
                  <a:pt x="0" y="1764957"/>
                </a:lnTo>
                <a:lnTo>
                  <a:pt x="0" y="1838172"/>
                </a:lnTo>
                <a:lnTo>
                  <a:pt x="73228" y="1838172"/>
                </a:lnTo>
                <a:lnTo>
                  <a:pt x="73228" y="1764957"/>
                </a:lnTo>
                <a:close/>
              </a:path>
              <a:path w="290195" h="3051810">
                <a:moveTo>
                  <a:pt x="73228" y="1654644"/>
                </a:moveTo>
                <a:lnTo>
                  <a:pt x="0" y="1654644"/>
                </a:lnTo>
                <a:lnTo>
                  <a:pt x="0" y="1727860"/>
                </a:lnTo>
                <a:lnTo>
                  <a:pt x="73228" y="1727860"/>
                </a:lnTo>
                <a:lnTo>
                  <a:pt x="73228" y="1654644"/>
                </a:lnTo>
                <a:close/>
              </a:path>
              <a:path w="290195" h="3051810">
                <a:moveTo>
                  <a:pt x="73228" y="1544332"/>
                </a:moveTo>
                <a:lnTo>
                  <a:pt x="0" y="1544332"/>
                </a:lnTo>
                <a:lnTo>
                  <a:pt x="0" y="1617560"/>
                </a:lnTo>
                <a:lnTo>
                  <a:pt x="73228" y="1617560"/>
                </a:lnTo>
                <a:lnTo>
                  <a:pt x="73228" y="1544332"/>
                </a:lnTo>
                <a:close/>
              </a:path>
              <a:path w="290195" h="3051810">
                <a:moveTo>
                  <a:pt x="73228" y="1434020"/>
                </a:moveTo>
                <a:lnTo>
                  <a:pt x="0" y="1434020"/>
                </a:lnTo>
                <a:lnTo>
                  <a:pt x="0" y="1507248"/>
                </a:lnTo>
                <a:lnTo>
                  <a:pt x="73228" y="1507248"/>
                </a:lnTo>
                <a:lnTo>
                  <a:pt x="73228" y="1434020"/>
                </a:lnTo>
                <a:close/>
              </a:path>
              <a:path w="290195" h="3051810">
                <a:moveTo>
                  <a:pt x="73228" y="1323695"/>
                </a:moveTo>
                <a:lnTo>
                  <a:pt x="0" y="1323695"/>
                </a:lnTo>
                <a:lnTo>
                  <a:pt x="0" y="1396936"/>
                </a:lnTo>
                <a:lnTo>
                  <a:pt x="73228" y="1396936"/>
                </a:lnTo>
                <a:lnTo>
                  <a:pt x="73228" y="1323695"/>
                </a:lnTo>
                <a:close/>
              </a:path>
              <a:path w="290195" h="3051810">
                <a:moveTo>
                  <a:pt x="73228" y="1213408"/>
                </a:moveTo>
                <a:lnTo>
                  <a:pt x="0" y="1213408"/>
                </a:lnTo>
                <a:lnTo>
                  <a:pt x="0" y="1286624"/>
                </a:lnTo>
                <a:lnTo>
                  <a:pt x="73228" y="1286624"/>
                </a:lnTo>
                <a:lnTo>
                  <a:pt x="73228" y="1213408"/>
                </a:lnTo>
                <a:close/>
              </a:path>
              <a:path w="290195" h="3051810">
                <a:moveTo>
                  <a:pt x="73228" y="1103096"/>
                </a:moveTo>
                <a:lnTo>
                  <a:pt x="0" y="1103096"/>
                </a:lnTo>
                <a:lnTo>
                  <a:pt x="0" y="1176324"/>
                </a:lnTo>
                <a:lnTo>
                  <a:pt x="73228" y="1176324"/>
                </a:lnTo>
                <a:lnTo>
                  <a:pt x="73228" y="1103096"/>
                </a:lnTo>
                <a:close/>
              </a:path>
              <a:path w="290195" h="3051810">
                <a:moveTo>
                  <a:pt x="73228" y="992784"/>
                </a:moveTo>
                <a:lnTo>
                  <a:pt x="0" y="992784"/>
                </a:lnTo>
                <a:lnTo>
                  <a:pt x="0" y="1065999"/>
                </a:lnTo>
                <a:lnTo>
                  <a:pt x="73228" y="1065999"/>
                </a:lnTo>
                <a:lnTo>
                  <a:pt x="73228" y="992784"/>
                </a:lnTo>
                <a:close/>
              </a:path>
              <a:path w="290195" h="3051810">
                <a:moveTo>
                  <a:pt x="73228" y="882472"/>
                </a:moveTo>
                <a:lnTo>
                  <a:pt x="0" y="882472"/>
                </a:lnTo>
                <a:lnTo>
                  <a:pt x="0" y="955700"/>
                </a:lnTo>
                <a:lnTo>
                  <a:pt x="73228" y="955700"/>
                </a:lnTo>
                <a:lnTo>
                  <a:pt x="73228" y="882472"/>
                </a:lnTo>
                <a:close/>
              </a:path>
              <a:path w="290195" h="3051810">
                <a:moveTo>
                  <a:pt x="73228" y="772172"/>
                </a:moveTo>
                <a:lnTo>
                  <a:pt x="0" y="772172"/>
                </a:lnTo>
                <a:lnTo>
                  <a:pt x="0" y="845388"/>
                </a:lnTo>
                <a:lnTo>
                  <a:pt x="73228" y="845388"/>
                </a:lnTo>
                <a:lnTo>
                  <a:pt x="73228" y="772172"/>
                </a:lnTo>
                <a:close/>
              </a:path>
              <a:path w="290195" h="3051810">
                <a:moveTo>
                  <a:pt x="73228" y="661847"/>
                </a:moveTo>
                <a:lnTo>
                  <a:pt x="0" y="661847"/>
                </a:lnTo>
                <a:lnTo>
                  <a:pt x="0" y="735076"/>
                </a:lnTo>
                <a:lnTo>
                  <a:pt x="73228" y="735076"/>
                </a:lnTo>
                <a:lnTo>
                  <a:pt x="73228" y="661847"/>
                </a:lnTo>
                <a:close/>
              </a:path>
              <a:path w="290195" h="3051810">
                <a:moveTo>
                  <a:pt x="73228" y="551548"/>
                </a:moveTo>
                <a:lnTo>
                  <a:pt x="0" y="551548"/>
                </a:lnTo>
                <a:lnTo>
                  <a:pt x="0" y="624763"/>
                </a:lnTo>
                <a:lnTo>
                  <a:pt x="73228" y="624763"/>
                </a:lnTo>
                <a:lnTo>
                  <a:pt x="73228" y="551548"/>
                </a:lnTo>
                <a:close/>
              </a:path>
              <a:path w="290195" h="3051810">
                <a:moveTo>
                  <a:pt x="73228" y="441236"/>
                </a:moveTo>
                <a:lnTo>
                  <a:pt x="0" y="441236"/>
                </a:lnTo>
                <a:lnTo>
                  <a:pt x="0" y="514464"/>
                </a:lnTo>
                <a:lnTo>
                  <a:pt x="73228" y="514464"/>
                </a:lnTo>
                <a:lnTo>
                  <a:pt x="73228" y="441236"/>
                </a:lnTo>
                <a:close/>
              </a:path>
              <a:path w="290195" h="3051810">
                <a:moveTo>
                  <a:pt x="73228" y="330923"/>
                </a:moveTo>
                <a:lnTo>
                  <a:pt x="0" y="330923"/>
                </a:lnTo>
                <a:lnTo>
                  <a:pt x="0" y="404152"/>
                </a:lnTo>
                <a:lnTo>
                  <a:pt x="73228" y="404152"/>
                </a:lnTo>
                <a:lnTo>
                  <a:pt x="73228" y="330923"/>
                </a:lnTo>
                <a:close/>
              </a:path>
              <a:path w="290195" h="3051810">
                <a:moveTo>
                  <a:pt x="181648" y="661847"/>
                </a:moveTo>
                <a:lnTo>
                  <a:pt x="108432" y="661847"/>
                </a:lnTo>
                <a:lnTo>
                  <a:pt x="108432" y="735076"/>
                </a:lnTo>
                <a:lnTo>
                  <a:pt x="181648" y="735076"/>
                </a:lnTo>
                <a:lnTo>
                  <a:pt x="181648" y="661847"/>
                </a:lnTo>
                <a:close/>
              </a:path>
              <a:path w="290195" h="3051810">
                <a:moveTo>
                  <a:pt x="181660" y="2978353"/>
                </a:moveTo>
                <a:lnTo>
                  <a:pt x="108432" y="2978353"/>
                </a:lnTo>
                <a:lnTo>
                  <a:pt x="108432" y="3051581"/>
                </a:lnTo>
                <a:lnTo>
                  <a:pt x="181660" y="3051581"/>
                </a:lnTo>
                <a:lnTo>
                  <a:pt x="181660" y="2978353"/>
                </a:lnTo>
                <a:close/>
              </a:path>
              <a:path w="290195" h="3051810">
                <a:moveTo>
                  <a:pt x="181660" y="2868041"/>
                </a:moveTo>
                <a:lnTo>
                  <a:pt x="108432" y="2868041"/>
                </a:lnTo>
                <a:lnTo>
                  <a:pt x="108432" y="2941256"/>
                </a:lnTo>
                <a:lnTo>
                  <a:pt x="181660" y="2941256"/>
                </a:lnTo>
                <a:lnTo>
                  <a:pt x="181660" y="2868041"/>
                </a:lnTo>
                <a:close/>
              </a:path>
              <a:path w="290195" h="3051810">
                <a:moveTo>
                  <a:pt x="181660" y="2757728"/>
                </a:moveTo>
                <a:lnTo>
                  <a:pt x="108432" y="2757728"/>
                </a:lnTo>
                <a:lnTo>
                  <a:pt x="108432" y="2830957"/>
                </a:lnTo>
                <a:lnTo>
                  <a:pt x="181660" y="2830957"/>
                </a:lnTo>
                <a:lnTo>
                  <a:pt x="181660" y="2757728"/>
                </a:lnTo>
                <a:close/>
              </a:path>
              <a:path w="290195" h="3051810">
                <a:moveTo>
                  <a:pt x="181660" y="2647416"/>
                </a:moveTo>
                <a:lnTo>
                  <a:pt x="108432" y="2647416"/>
                </a:lnTo>
                <a:lnTo>
                  <a:pt x="108432" y="2720632"/>
                </a:lnTo>
                <a:lnTo>
                  <a:pt x="181660" y="2720632"/>
                </a:lnTo>
                <a:lnTo>
                  <a:pt x="181660" y="2647416"/>
                </a:lnTo>
                <a:close/>
              </a:path>
              <a:path w="290195" h="3051810">
                <a:moveTo>
                  <a:pt x="181660" y="2537104"/>
                </a:moveTo>
                <a:lnTo>
                  <a:pt x="108432" y="2537104"/>
                </a:lnTo>
                <a:lnTo>
                  <a:pt x="108432" y="2610345"/>
                </a:lnTo>
                <a:lnTo>
                  <a:pt x="181660" y="2610345"/>
                </a:lnTo>
                <a:lnTo>
                  <a:pt x="181660" y="2537104"/>
                </a:lnTo>
                <a:close/>
              </a:path>
              <a:path w="290195" h="3051810">
                <a:moveTo>
                  <a:pt x="181660" y="2426805"/>
                </a:moveTo>
                <a:lnTo>
                  <a:pt x="108432" y="2426805"/>
                </a:lnTo>
                <a:lnTo>
                  <a:pt x="108432" y="2500033"/>
                </a:lnTo>
                <a:lnTo>
                  <a:pt x="181660" y="2500033"/>
                </a:lnTo>
                <a:lnTo>
                  <a:pt x="181660" y="2426805"/>
                </a:lnTo>
                <a:close/>
              </a:path>
              <a:path w="290195" h="3051810">
                <a:moveTo>
                  <a:pt x="181660" y="2316492"/>
                </a:moveTo>
                <a:lnTo>
                  <a:pt x="108432" y="2316492"/>
                </a:lnTo>
                <a:lnTo>
                  <a:pt x="108432" y="2389708"/>
                </a:lnTo>
                <a:lnTo>
                  <a:pt x="181660" y="2389708"/>
                </a:lnTo>
                <a:lnTo>
                  <a:pt x="181660" y="2316492"/>
                </a:lnTo>
                <a:close/>
              </a:path>
              <a:path w="290195" h="3051810">
                <a:moveTo>
                  <a:pt x="181660" y="2206180"/>
                </a:moveTo>
                <a:lnTo>
                  <a:pt x="108432" y="2206180"/>
                </a:lnTo>
                <a:lnTo>
                  <a:pt x="108432" y="2279408"/>
                </a:lnTo>
                <a:lnTo>
                  <a:pt x="181660" y="2279408"/>
                </a:lnTo>
                <a:lnTo>
                  <a:pt x="181660" y="2206180"/>
                </a:lnTo>
                <a:close/>
              </a:path>
              <a:path w="290195" h="3051810">
                <a:moveTo>
                  <a:pt x="181660" y="2095868"/>
                </a:moveTo>
                <a:lnTo>
                  <a:pt x="108432" y="2095868"/>
                </a:lnTo>
                <a:lnTo>
                  <a:pt x="108432" y="2169096"/>
                </a:lnTo>
                <a:lnTo>
                  <a:pt x="181660" y="2169096"/>
                </a:lnTo>
                <a:lnTo>
                  <a:pt x="181660" y="2095868"/>
                </a:lnTo>
                <a:close/>
              </a:path>
              <a:path w="290195" h="3051810">
                <a:moveTo>
                  <a:pt x="181660" y="1875256"/>
                </a:moveTo>
                <a:lnTo>
                  <a:pt x="108432" y="1875256"/>
                </a:lnTo>
                <a:lnTo>
                  <a:pt x="108432" y="1948484"/>
                </a:lnTo>
                <a:lnTo>
                  <a:pt x="181660" y="1948484"/>
                </a:lnTo>
                <a:lnTo>
                  <a:pt x="181660" y="1875256"/>
                </a:lnTo>
                <a:close/>
              </a:path>
              <a:path w="290195" h="3051810">
                <a:moveTo>
                  <a:pt x="181660" y="1764957"/>
                </a:moveTo>
                <a:lnTo>
                  <a:pt x="108432" y="1764957"/>
                </a:lnTo>
                <a:lnTo>
                  <a:pt x="108432" y="1838172"/>
                </a:lnTo>
                <a:lnTo>
                  <a:pt x="181660" y="1838172"/>
                </a:lnTo>
                <a:lnTo>
                  <a:pt x="181660" y="1764957"/>
                </a:lnTo>
                <a:close/>
              </a:path>
              <a:path w="290195" h="3051810">
                <a:moveTo>
                  <a:pt x="181660" y="1654644"/>
                </a:moveTo>
                <a:lnTo>
                  <a:pt x="108432" y="1654644"/>
                </a:lnTo>
                <a:lnTo>
                  <a:pt x="108432" y="1727860"/>
                </a:lnTo>
                <a:lnTo>
                  <a:pt x="181660" y="1727860"/>
                </a:lnTo>
                <a:lnTo>
                  <a:pt x="181660" y="1654644"/>
                </a:lnTo>
                <a:close/>
              </a:path>
              <a:path w="290195" h="3051810">
                <a:moveTo>
                  <a:pt x="181660" y="1544332"/>
                </a:moveTo>
                <a:lnTo>
                  <a:pt x="108432" y="1544332"/>
                </a:lnTo>
                <a:lnTo>
                  <a:pt x="108432" y="1617560"/>
                </a:lnTo>
                <a:lnTo>
                  <a:pt x="181660" y="1617560"/>
                </a:lnTo>
                <a:lnTo>
                  <a:pt x="181660" y="1544332"/>
                </a:lnTo>
                <a:close/>
              </a:path>
              <a:path w="290195" h="3051810">
                <a:moveTo>
                  <a:pt x="181660" y="1434020"/>
                </a:moveTo>
                <a:lnTo>
                  <a:pt x="108432" y="1434020"/>
                </a:lnTo>
                <a:lnTo>
                  <a:pt x="108432" y="1507248"/>
                </a:lnTo>
                <a:lnTo>
                  <a:pt x="181660" y="1507248"/>
                </a:lnTo>
                <a:lnTo>
                  <a:pt x="181660" y="1434020"/>
                </a:lnTo>
                <a:close/>
              </a:path>
              <a:path w="290195" h="3051810">
                <a:moveTo>
                  <a:pt x="181660" y="1323695"/>
                </a:moveTo>
                <a:lnTo>
                  <a:pt x="108432" y="1323695"/>
                </a:lnTo>
                <a:lnTo>
                  <a:pt x="108432" y="1396936"/>
                </a:lnTo>
                <a:lnTo>
                  <a:pt x="181660" y="1396936"/>
                </a:lnTo>
                <a:lnTo>
                  <a:pt x="181660" y="1323695"/>
                </a:lnTo>
                <a:close/>
              </a:path>
              <a:path w="290195" h="3051810">
                <a:moveTo>
                  <a:pt x="181660" y="1213408"/>
                </a:moveTo>
                <a:lnTo>
                  <a:pt x="108432" y="1213408"/>
                </a:lnTo>
                <a:lnTo>
                  <a:pt x="108432" y="1286624"/>
                </a:lnTo>
                <a:lnTo>
                  <a:pt x="181660" y="1286624"/>
                </a:lnTo>
                <a:lnTo>
                  <a:pt x="181660" y="1213408"/>
                </a:lnTo>
                <a:close/>
              </a:path>
              <a:path w="290195" h="3051810">
                <a:moveTo>
                  <a:pt x="181660" y="1103096"/>
                </a:moveTo>
                <a:lnTo>
                  <a:pt x="108432" y="1103096"/>
                </a:lnTo>
                <a:lnTo>
                  <a:pt x="108432" y="1176324"/>
                </a:lnTo>
                <a:lnTo>
                  <a:pt x="181660" y="1176324"/>
                </a:lnTo>
                <a:lnTo>
                  <a:pt x="181660" y="1103096"/>
                </a:lnTo>
                <a:close/>
              </a:path>
              <a:path w="290195" h="3051810">
                <a:moveTo>
                  <a:pt x="181660" y="992784"/>
                </a:moveTo>
                <a:lnTo>
                  <a:pt x="108432" y="992784"/>
                </a:lnTo>
                <a:lnTo>
                  <a:pt x="108432" y="1065999"/>
                </a:lnTo>
                <a:lnTo>
                  <a:pt x="181660" y="1065999"/>
                </a:lnTo>
                <a:lnTo>
                  <a:pt x="181660" y="992784"/>
                </a:lnTo>
                <a:close/>
              </a:path>
              <a:path w="290195" h="3051810">
                <a:moveTo>
                  <a:pt x="181660" y="882472"/>
                </a:moveTo>
                <a:lnTo>
                  <a:pt x="108432" y="882472"/>
                </a:lnTo>
                <a:lnTo>
                  <a:pt x="108432" y="955700"/>
                </a:lnTo>
                <a:lnTo>
                  <a:pt x="181660" y="955700"/>
                </a:lnTo>
                <a:lnTo>
                  <a:pt x="181660" y="882472"/>
                </a:lnTo>
                <a:close/>
              </a:path>
              <a:path w="290195" h="3051810">
                <a:moveTo>
                  <a:pt x="181660" y="772172"/>
                </a:moveTo>
                <a:lnTo>
                  <a:pt x="108432" y="772172"/>
                </a:lnTo>
                <a:lnTo>
                  <a:pt x="108432" y="845388"/>
                </a:lnTo>
                <a:lnTo>
                  <a:pt x="181660" y="845388"/>
                </a:lnTo>
                <a:lnTo>
                  <a:pt x="181660" y="772172"/>
                </a:lnTo>
                <a:close/>
              </a:path>
              <a:path w="290195" h="3051810">
                <a:moveTo>
                  <a:pt x="181660" y="551548"/>
                </a:moveTo>
                <a:lnTo>
                  <a:pt x="108432" y="551548"/>
                </a:lnTo>
                <a:lnTo>
                  <a:pt x="108432" y="624763"/>
                </a:lnTo>
                <a:lnTo>
                  <a:pt x="181660" y="624763"/>
                </a:lnTo>
                <a:lnTo>
                  <a:pt x="181660" y="551548"/>
                </a:lnTo>
                <a:close/>
              </a:path>
              <a:path w="290195" h="3051810">
                <a:moveTo>
                  <a:pt x="181660" y="441236"/>
                </a:moveTo>
                <a:lnTo>
                  <a:pt x="108432" y="441236"/>
                </a:lnTo>
                <a:lnTo>
                  <a:pt x="108432" y="514464"/>
                </a:lnTo>
                <a:lnTo>
                  <a:pt x="181660" y="514464"/>
                </a:lnTo>
                <a:lnTo>
                  <a:pt x="181660" y="441236"/>
                </a:lnTo>
                <a:close/>
              </a:path>
              <a:path w="290195" h="3051810">
                <a:moveTo>
                  <a:pt x="181660" y="330923"/>
                </a:moveTo>
                <a:lnTo>
                  <a:pt x="108432" y="330923"/>
                </a:lnTo>
                <a:lnTo>
                  <a:pt x="108432" y="404152"/>
                </a:lnTo>
                <a:lnTo>
                  <a:pt x="181660" y="404152"/>
                </a:lnTo>
                <a:lnTo>
                  <a:pt x="181660" y="330923"/>
                </a:lnTo>
                <a:close/>
              </a:path>
              <a:path w="290195" h="3051810">
                <a:moveTo>
                  <a:pt x="181660" y="110312"/>
                </a:moveTo>
                <a:lnTo>
                  <a:pt x="108432" y="110312"/>
                </a:lnTo>
                <a:lnTo>
                  <a:pt x="108432" y="183540"/>
                </a:lnTo>
                <a:lnTo>
                  <a:pt x="181660" y="183540"/>
                </a:lnTo>
                <a:lnTo>
                  <a:pt x="181660" y="110312"/>
                </a:lnTo>
                <a:close/>
              </a:path>
              <a:path w="290195" h="3051810">
                <a:moveTo>
                  <a:pt x="181673" y="0"/>
                </a:moveTo>
                <a:lnTo>
                  <a:pt x="108445" y="0"/>
                </a:lnTo>
                <a:lnTo>
                  <a:pt x="108445" y="73228"/>
                </a:lnTo>
                <a:lnTo>
                  <a:pt x="181673" y="73228"/>
                </a:lnTo>
                <a:lnTo>
                  <a:pt x="181673" y="0"/>
                </a:lnTo>
                <a:close/>
              </a:path>
              <a:path w="290195" h="3051810">
                <a:moveTo>
                  <a:pt x="181686" y="220611"/>
                </a:moveTo>
                <a:lnTo>
                  <a:pt x="108432" y="220611"/>
                </a:lnTo>
                <a:lnTo>
                  <a:pt x="108432" y="293839"/>
                </a:lnTo>
                <a:lnTo>
                  <a:pt x="181686" y="293839"/>
                </a:lnTo>
                <a:lnTo>
                  <a:pt x="181686" y="220611"/>
                </a:lnTo>
                <a:close/>
              </a:path>
              <a:path w="290195" h="3051810">
                <a:moveTo>
                  <a:pt x="290093" y="2206180"/>
                </a:moveTo>
                <a:lnTo>
                  <a:pt x="216877" y="2206180"/>
                </a:lnTo>
                <a:lnTo>
                  <a:pt x="216877" y="2279408"/>
                </a:lnTo>
                <a:lnTo>
                  <a:pt x="290093" y="2279408"/>
                </a:lnTo>
                <a:lnTo>
                  <a:pt x="290093" y="2206180"/>
                </a:lnTo>
                <a:close/>
              </a:path>
              <a:path w="290195" h="3051810">
                <a:moveTo>
                  <a:pt x="290093" y="2095868"/>
                </a:moveTo>
                <a:lnTo>
                  <a:pt x="216877" y="2095868"/>
                </a:lnTo>
                <a:lnTo>
                  <a:pt x="216877" y="2169096"/>
                </a:lnTo>
                <a:lnTo>
                  <a:pt x="290093" y="2169096"/>
                </a:lnTo>
                <a:lnTo>
                  <a:pt x="290093" y="2095868"/>
                </a:lnTo>
                <a:close/>
              </a:path>
              <a:path w="290195" h="3051810">
                <a:moveTo>
                  <a:pt x="290093" y="1985568"/>
                </a:moveTo>
                <a:lnTo>
                  <a:pt x="216877" y="1985568"/>
                </a:lnTo>
                <a:lnTo>
                  <a:pt x="216877" y="2058797"/>
                </a:lnTo>
                <a:lnTo>
                  <a:pt x="290093" y="2058797"/>
                </a:lnTo>
                <a:lnTo>
                  <a:pt x="290093" y="1985568"/>
                </a:lnTo>
                <a:close/>
              </a:path>
              <a:path w="290195" h="3051810">
                <a:moveTo>
                  <a:pt x="290093" y="1875256"/>
                </a:moveTo>
                <a:lnTo>
                  <a:pt x="216877" y="1875256"/>
                </a:lnTo>
                <a:lnTo>
                  <a:pt x="216877" y="1948484"/>
                </a:lnTo>
                <a:lnTo>
                  <a:pt x="290093" y="1948484"/>
                </a:lnTo>
                <a:lnTo>
                  <a:pt x="290093" y="1875256"/>
                </a:lnTo>
                <a:close/>
              </a:path>
              <a:path w="290195" h="3051810">
                <a:moveTo>
                  <a:pt x="290093" y="1764957"/>
                </a:moveTo>
                <a:lnTo>
                  <a:pt x="216877" y="1764957"/>
                </a:lnTo>
                <a:lnTo>
                  <a:pt x="216877" y="1838172"/>
                </a:lnTo>
                <a:lnTo>
                  <a:pt x="290093" y="1838172"/>
                </a:lnTo>
                <a:lnTo>
                  <a:pt x="290093" y="1764957"/>
                </a:lnTo>
                <a:close/>
              </a:path>
              <a:path w="290195" h="3051810">
                <a:moveTo>
                  <a:pt x="290093" y="1654644"/>
                </a:moveTo>
                <a:lnTo>
                  <a:pt x="216877" y="1654644"/>
                </a:lnTo>
                <a:lnTo>
                  <a:pt x="216877" y="1727860"/>
                </a:lnTo>
                <a:lnTo>
                  <a:pt x="290093" y="1727860"/>
                </a:lnTo>
                <a:lnTo>
                  <a:pt x="290093" y="1654644"/>
                </a:lnTo>
                <a:close/>
              </a:path>
              <a:path w="290195" h="3051810">
                <a:moveTo>
                  <a:pt x="290093" y="1544332"/>
                </a:moveTo>
                <a:lnTo>
                  <a:pt x="216877" y="1544332"/>
                </a:lnTo>
                <a:lnTo>
                  <a:pt x="216877" y="1617560"/>
                </a:lnTo>
                <a:lnTo>
                  <a:pt x="290093" y="1617560"/>
                </a:lnTo>
                <a:lnTo>
                  <a:pt x="290093" y="1544332"/>
                </a:lnTo>
                <a:close/>
              </a:path>
              <a:path w="290195" h="3051810">
                <a:moveTo>
                  <a:pt x="290093" y="1434020"/>
                </a:moveTo>
                <a:lnTo>
                  <a:pt x="216877" y="1434020"/>
                </a:lnTo>
                <a:lnTo>
                  <a:pt x="216877" y="1507248"/>
                </a:lnTo>
                <a:lnTo>
                  <a:pt x="290093" y="1507248"/>
                </a:lnTo>
                <a:lnTo>
                  <a:pt x="290093" y="1434020"/>
                </a:lnTo>
                <a:close/>
              </a:path>
              <a:path w="290195" h="3051810">
                <a:moveTo>
                  <a:pt x="290093" y="1323695"/>
                </a:moveTo>
                <a:lnTo>
                  <a:pt x="216877" y="1323695"/>
                </a:lnTo>
                <a:lnTo>
                  <a:pt x="216877" y="1396936"/>
                </a:lnTo>
                <a:lnTo>
                  <a:pt x="290093" y="1396936"/>
                </a:lnTo>
                <a:lnTo>
                  <a:pt x="290093" y="1323695"/>
                </a:lnTo>
                <a:close/>
              </a:path>
              <a:path w="290195" h="3051810">
                <a:moveTo>
                  <a:pt x="290093" y="1213408"/>
                </a:moveTo>
                <a:lnTo>
                  <a:pt x="216877" y="1213408"/>
                </a:lnTo>
                <a:lnTo>
                  <a:pt x="216877" y="1286624"/>
                </a:lnTo>
                <a:lnTo>
                  <a:pt x="290093" y="1286624"/>
                </a:lnTo>
                <a:lnTo>
                  <a:pt x="290093" y="1213408"/>
                </a:lnTo>
                <a:close/>
              </a:path>
              <a:path w="290195" h="3051810">
                <a:moveTo>
                  <a:pt x="290093" y="1103096"/>
                </a:moveTo>
                <a:lnTo>
                  <a:pt x="216877" y="1103096"/>
                </a:lnTo>
                <a:lnTo>
                  <a:pt x="216877" y="1176324"/>
                </a:lnTo>
                <a:lnTo>
                  <a:pt x="290093" y="1176324"/>
                </a:lnTo>
                <a:lnTo>
                  <a:pt x="290093" y="1103096"/>
                </a:lnTo>
                <a:close/>
              </a:path>
              <a:path w="290195" h="3051810">
                <a:moveTo>
                  <a:pt x="290093" y="992784"/>
                </a:moveTo>
                <a:lnTo>
                  <a:pt x="216877" y="992784"/>
                </a:lnTo>
                <a:lnTo>
                  <a:pt x="216877" y="1065999"/>
                </a:lnTo>
                <a:lnTo>
                  <a:pt x="290093" y="1065999"/>
                </a:lnTo>
                <a:lnTo>
                  <a:pt x="290093" y="992784"/>
                </a:lnTo>
                <a:close/>
              </a:path>
              <a:path w="290195" h="3051810">
                <a:moveTo>
                  <a:pt x="290093" y="882472"/>
                </a:moveTo>
                <a:lnTo>
                  <a:pt x="216877" y="882472"/>
                </a:lnTo>
                <a:lnTo>
                  <a:pt x="216877" y="955700"/>
                </a:lnTo>
                <a:lnTo>
                  <a:pt x="290093" y="955700"/>
                </a:lnTo>
                <a:lnTo>
                  <a:pt x="290093" y="882472"/>
                </a:lnTo>
                <a:close/>
              </a:path>
              <a:path w="290195" h="3051810">
                <a:moveTo>
                  <a:pt x="290093" y="772172"/>
                </a:moveTo>
                <a:lnTo>
                  <a:pt x="216877" y="772172"/>
                </a:lnTo>
                <a:lnTo>
                  <a:pt x="216877" y="845388"/>
                </a:lnTo>
                <a:lnTo>
                  <a:pt x="290093" y="845388"/>
                </a:lnTo>
                <a:lnTo>
                  <a:pt x="290093" y="772172"/>
                </a:lnTo>
                <a:close/>
              </a:path>
              <a:path w="290195" h="3051810">
                <a:moveTo>
                  <a:pt x="290093" y="661847"/>
                </a:moveTo>
                <a:lnTo>
                  <a:pt x="216877" y="661847"/>
                </a:lnTo>
                <a:lnTo>
                  <a:pt x="216877" y="735076"/>
                </a:lnTo>
                <a:lnTo>
                  <a:pt x="290093" y="735076"/>
                </a:lnTo>
                <a:lnTo>
                  <a:pt x="290093" y="661847"/>
                </a:lnTo>
                <a:close/>
              </a:path>
              <a:path w="290195" h="3051810">
                <a:moveTo>
                  <a:pt x="290093" y="551548"/>
                </a:moveTo>
                <a:lnTo>
                  <a:pt x="216877" y="551548"/>
                </a:lnTo>
                <a:lnTo>
                  <a:pt x="216877" y="624763"/>
                </a:lnTo>
                <a:lnTo>
                  <a:pt x="290093" y="624763"/>
                </a:lnTo>
                <a:lnTo>
                  <a:pt x="290093" y="551548"/>
                </a:lnTo>
                <a:close/>
              </a:path>
              <a:path w="290195" h="3051810">
                <a:moveTo>
                  <a:pt x="290093" y="441236"/>
                </a:moveTo>
                <a:lnTo>
                  <a:pt x="216877" y="441236"/>
                </a:lnTo>
                <a:lnTo>
                  <a:pt x="216877" y="514464"/>
                </a:lnTo>
                <a:lnTo>
                  <a:pt x="290093" y="514464"/>
                </a:lnTo>
                <a:lnTo>
                  <a:pt x="290093" y="441236"/>
                </a:lnTo>
                <a:close/>
              </a:path>
              <a:path w="290195" h="3051810">
                <a:moveTo>
                  <a:pt x="290093" y="330923"/>
                </a:moveTo>
                <a:lnTo>
                  <a:pt x="216877" y="330923"/>
                </a:lnTo>
                <a:lnTo>
                  <a:pt x="216877" y="404152"/>
                </a:lnTo>
                <a:lnTo>
                  <a:pt x="290093" y="404152"/>
                </a:lnTo>
                <a:lnTo>
                  <a:pt x="290093" y="330923"/>
                </a:lnTo>
                <a:close/>
              </a:path>
              <a:path w="290195" h="3051810">
                <a:moveTo>
                  <a:pt x="290093" y="110312"/>
                </a:moveTo>
                <a:lnTo>
                  <a:pt x="216877" y="110312"/>
                </a:lnTo>
                <a:lnTo>
                  <a:pt x="216877" y="183540"/>
                </a:lnTo>
                <a:lnTo>
                  <a:pt x="290093" y="183540"/>
                </a:lnTo>
                <a:lnTo>
                  <a:pt x="290093" y="110312"/>
                </a:lnTo>
                <a:close/>
              </a:path>
              <a:path w="290195" h="3051810">
                <a:moveTo>
                  <a:pt x="290093" y="0"/>
                </a:moveTo>
                <a:lnTo>
                  <a:pt x="216877" y="0"/>
                </a:lnTo>
                <a:lnTo>
                  <a:pt x="216877" y="73228"/>
                </a:lnTo>
                <a:lnTo>
                  <a:pt x="290093" y="73228"/>
                </a:lnTo>
                <a:lnTo>
                  <a:pt x="290093" y="0"/>
                </a:lnTo>
                <a:close/>
              </a:path>
              <a:path w="290195" h="3051810">
                <a:moveTo>
                  <a:pt x="290106" y="220611"/>
                </a:moveTo>
                <a:lnTo>
                  <a:pt x="216877" y="220611"/>
                </a:lnTo>
                <a:lnTo>
                  <a:pt x="216877" y="293839"/>
                </a:lnTo>
                <a:lnTo>
                  <a:pt x="290106" y="293839"/>
                </a:lnTo>
                <a:lnTo>
                  <a:pt x="290106" y="220611"/>
                </a:lnTo>
                <a:close/>
              </a:path>
            </a:pathLst>
          </a:custGeom>
          <a:solidFill>
            <a:srgbClr val="BCBEC0">
              <a:alpha val="19999"/>
            </a:srgbClr>
          </a:solidFill>
        </p:spPr>
        <p:txBody>
          <a:bodyPr wrap="square" lIns="0" tIns="0" rIns="0" bIns="0" rtlCol="0"/>
          <a:lstStyle/>
          <a:p>
            <a:endParaRPr/>
          </a:p>
        </p:txBody>
      </p:sp>
      <p:sp>
        <p:nvSpPr>
          <p:cNvPr id="40" name="bg object 40"/>
          <p:cNvSpPr/>
          <p:nvPr/>
        </p:nvSpPr>
        <p:spPr>
          <a:xfrm>
            <a:off x="9433103" y="1666125"/>
            <a:ext cx="398780" cy="3382645"/>
          </a:xfrm>
          <a:custGeom>
            <a:avLst/>
            <a:gdLst/>
            <a:ahLst/>
            <a:cxnLst/>
            <a:rect l="l" t="t" r="r" b="b"/>
            <a:pathLst>
              <a:path w="398779" h="3382645">
                <a:moveTo>
                  <a:pt x="73215" y="3088652"/>
                </a:moveTo>
                <a:lnTo>
                  <a:pt x="0" y="3088652"/>
                </a:lnTo>
                <a:lnTo>
                  <a:pt x="0" y="3161881"/>
                </a:lnTo>
                <a:lnTo>
                  <a:pt x="73215" y="3161881"/>
                </a:lnTo>
                <a:lnTo>
                  <a:pt x="73215" y="3088652"/>
                </a:lnTo>
                <a:close/>
              </a:path>
              <a:path w="398779" h="3382645">
                <a:moveTo>
                  <a:pt x="73215" y="2978340"/>
                </a:moveTo>
                <a:lnTo>
                  <a:pt x="0" y="2978340"/>
                </a:lnTo>
                <a:lnTo>
                  <a:pt x="0" y="3051568"/>
                </a:lnTo>
                <a:lnTo>
                  <a:pt x="73215" y="3051568"/>
                </a:lnTo>
                <a:lnTo>
                  <a:pt x="73215" y="2978340"/>
                </a:lnTo>
                <a:close/>
              </a:path>
              <a:path w="398779" h="3382645">
                <a:moveTo>
                  <a:pt x="73215" y="2868041"/>
                </a:moveTo>
                <a:lnTo>
                  <a:pt x="0" y="2868041"/>
                </a:lnTo>
                <a:lnTo>
                  <a:pt x="0" y="2941269"/>
                </a:lnTo>
                <a:lnTo>
                  <a:pt x="73215" y="2941269"/>
                </a:lnTo>
                <a:lnTo>
                  <a:pt x="73215" y="2868041"/>
                </a:lnTo>
                <a:close/>
              </a:path>
              <a:path w="398779" h="3382645">
                <a:moveTo>
                  <a:pt x="73215" y="2757728"/>
                </a:moveTo>
                <a:lnTo>
                  <a:pt x="0" y="2757728"/>
                </a:lnTo>
                <a:lnTo>
                  <a:pt x="0" y="2830944"/>
                </a:lnTo>
                <a:lnTo>
                  <a:pt x="73215" y="2830944"/>
                </a:lnTo>
                <a:lnTo>
                  <a:pt x="73215" y="2757728"/>
                </a:lnTo>
                <a:close/>
              </a:path>
              <a:path w="398779" h="3382645">
                <a:moveTo>
                  <a:pt x="73215" y="2647416"/>
                </a:moveTo>
                <a:lnTo>
                  <a:pt x="0" y="2647416"/>
                </a:lnTo>
                <a:lnTo>
                  <a:pt x="0" y="2720644"/>
                </a:lnTo>
                <a:lnTo>
                  <a:pt x="73215" y="2720644"/>
                </a:lnTo>
                <a:lnTo>
                  <a:pt x="73215" y="2647416"/>
                </a:lnTo>
                <a:close/>
              </a:path>
              <a:path w="398779" h="3382645">
                <a:moveTo>
                  <a:pt x="73215" y="2537104"/>
                </a:moveTo>
                <a:lnTo>
                  <a:pt x="0" y="2537104"/>
                </a:lnTo>
                <a:lnTo>
                  <a:pt x="0" y="2610320"/>
                </a:lnTo>
                <a:lnTo>
                  <a:pt x="73215" y="2610320"/>
                </a:lnTo>
                <a:lnTo>
                  <a:pt x="73215" y="2537104"/>
                </a:lnTo>
                <a:close/>
              </a:path>
              <a:path w="398779" h="3382645">
                <a:moveTo>
                  <a:pt x="73215" y="2426792"/>
                </a:moveTo>
                <a:lnTo>
                  <a:pt x="0" y="2426792"/>
                </a:lnTo>
                <a:lnTo>
                  <a:pt x="0" y="2500033"/>
                </a:lnTo>
                <a:lnTo>
                  <a:pt x="73215" y="2500033"/>
                </a:lnTo>
                <a:lnTo>
                  <a:pt x="73215" y="2426792"/>
                </a:lnTo>
                <a:close/>
              </a:path>
              <a:path w="398779" h="3382645">
                <a:moveTo>
                  <a:pt x="73215" y="2316492"/>
                </a:moveTo>
                <a:lnTo>
                  <a:pt x="0" y="2316492"/>
                </a:lnTo>
                <a:lnTo>
                  <a:pt x="0" y="2389721"/>
                </a:lnTo>
                <a:lnTo>
                  <a:pt x="73215" y="2389721"/>
                </a:lnTo>
                <a:lnTo>
                  <a:pt x="73215" y="2316492"/>
                </a:lnTo>
                <a:close/>
              </a:path>
              <a:path w="398779" h="3382645">
                <a:moveTo>
                  <a:pt x="73215" y="2206180"/>
                </a:moveTo>
                <a:lnTo>
                  <a:pt x="0" y="2206180"/>
                </a:lnTo>
                <a:lnTo>
                  <a:pt x="0" y="2279396"/>
                </a:lnTo>
                <a:lnTo>
                  <a:pt x="73215" y="2279396"/>
                </a:lnTo>
                <a:lnTo>
                  <a:pt x="73215" y="2206180"/>
                </a:lnTo>
                <a:close/>
              </a:path>
              <a:path w="398779" h="3382645">
                <a:moveTo>
                  <a:pt x="73215" y="2095868"/>
                </a:moveTo>
                <a:lnTo>
                  <a:pt x="0" y="2095868"/>
                </a:lnTo>
                <a:lnTo>
                  <a:pt x="0" y="2169096"/>
                </a:lnTo>
                <a:lnTo>
                  <a:pt x="73215" y="2169096"/>
                </a:lnTo>
                <a:lnTo>
                  <a:pt x="73215" y="2095868"/>
                </a:lnTo>
                <a:close/>
              </a:path>
              <a:path w="398779" h="3382645">
                <a:moveTo>
                  <a:pt x="181648" y="551535"/>
                </a:moveTo>
                <a:lnTo>
                  <a:pt x="108445" y="551535"/>
                </a:lnTo>
                <a:lnTo>
                  <a:pt x="108445" y="624763"/>
                </a:lnTo>
                <a:lnTo>
                  <a:pt x="181648" y="624763"/>
                </a:lnTo>
                <a:lnTo>
                  <a:pt x="181648" y="551535"/>
                </a:lnTo>
                <a:close/>
              </a:path>
              <a:path w="398779" h="3382645">
                <a:moveTo>
                  <a:pt x="181660" y="3198965"/>
                </a:moveTo>
                <a:lnTo>
                  <a:pt x="108445" y="3198965"/>
                </a:lnTo>
                <a:lnTo>
                  <a:pt x="108445" y="3272180"/>
                </a:lnTo>
                <a:lnTo>
                  <a:pt x="181660" y="3272180"/>
                </a:lnTo>
                <a:lnTo>
                  <a:pt x="181660" y="3198965"/>
                </a:lnTo>
                <a:close/>
              </a:path>
              <a:path w="398779" h="3382645">
                <a:moveTo>
                  <a:pt x="181660" y="3088652"/>
                </a:moveTo>
                <a:lnTo>
                  <a:pt x="108445" y="3088652"/>
                </a:lnTo>
                <a:lnTo>
                  <a:pt x="108445" y="3161881"/>
                </a:lnTo>
                <a:lnTo>
                  <a:pt x="181660" y="3161881"/>
                </a:lnTo>
                <a:lnTo>
                  <a:pt x="181660" y="3088652"/>
                </a:lnTo>
                <a:close/>
              </a:path>
              <a:path w="398779" h="3382645">
                <a:moveTo>
                  <a:pt x="181660" y="2978340"/>
                </a:moveTo>
                <a:lnTo>
                  <a:pt x="108445" y="2978340"/>
                </a:lnTo>
                <a:lnTo>
                  <a:pt x="108445" y="3051568"/>
                </a:lnTo>
                <a:lnTo>
                  <a:pt x="181660" y="3051568"/>
                </a:lnTo>
                <a:lnTo>
                  <a:pt x="181660" y="2978340"/>
                </a:lnTo>
                <a:close/>
              </a:path>
              <a:path w="398779" h="3382645">
                <a:moveTo>
                  <a:pt x="181660" y="2868041"/>
                </a:moveTo>
                <a:lnTo>
                  <a:pt x="108445" y="2868041"/>
                </a:lnTo>
                <a:lnTo>
                  <a:pt x="108445" y="2941269"/>
                </a:lnTo>
                <a:lnTo>
                  <a:pt x="181660" y="2941269"/>
                </a:lnTo>
                <a:lnTo>
                  <a:pt x="181660" y="2868041"/>
                </a:lnTo>
                <a:close/>
              </a:path>
              <a:path w="398779" h="3382645">
                <a:moveTo>
                  <a:pt x="181660" y="2757728"/>
                </a:moveTo>
                <a:lnTo>
                  <a:pt x="108445" y="2757728"/>
                </a:lnTo>
                <a:lnTo>
                  <a:pt x="108445" y="2830944"/>
                </a:lnTo>
                <a:lnTo>
                  <a:pt x="181660" y="2830944"/>
                </a:lnTo>
                <a:lnTo>
                  <a:pt x="181660" y="2757728"/>
                </a:lnTo>
                <a:close/>
              </a:path>
              <a:path w="398779" h="3382645">
                <a:moveTo>
                  <a:pt x="181660" y="2647416"/>
                </a:moveTo>
                <a:lnTo>
                  <a:pt x="108445" y="2647416"/>
                </a:lnTo>
                <a:lnTo>
                  <a:pt x="108445" y="2720644"/>
                </a:lnTo>
                <a:lnTo>
                  <a:pt x="181660" y="2720644"/>
                </a:lnTo>
                <a:lnTo>
                  <a:pt x="181660" y="2647416"/>
                </a:lnTo>
                <a:close/>
              </a:path>
              <a:path w="398779" h="3382645">
                <a:moveTo>
                  <a:pt x="181660" y="2537104"/>
                </a:moveTo>
                <a:lnTo>
                  <a:pt x="108445" y="2537104"/>
                </a:lnTo>
                <a:lnTo>
                  <a:pt x="108445" y="2610320"/>
                </a:lnTo>
                <a:lnTo>
                  <a:pt x="181660" y="2610320"/>
                </a:lnTo>
                <a:lnTo>
                  <a:pt x="181660" y="2537104"/>
                </a:lnTo>
                <a:close/>
              </a:path>
              <a:path w="398779" h="3382645">
                <a:moveTo>
                  <a:pt x="181660" y="2426792"/>
                </a:moveTo>
                <a:lnTo>
                  <a:pt x="108445" y="2426792"/>
                </a:lnTo>
                <a:lnTo>
                  <a:pt x="108445" y="2500033"/>
                </a:lnTo>
                <a:lnTo>
                  <a:pt x="181660" y="2500033"/>
                </a:lnTo>
                <a:lnTo>
                  <a:pt x="181660" y="2426792"/>
                </a:lnTo>
                <a:close/>
              </a:path>
              <a:path w="398779" h="3382645">
                <a:moveTo>
                  <a:pt x="181660" y="2316492"/>
                </a:moveTo>
                <a:lnTo>
                  <a:pt x="108445" y="2316492"/>
                </a:lnTo>
                <a:lnTo>
                  <a:pt x="108445" y="2389721"/>
                </a:lnTo>
                <a:lnTo>
                  <a:pt x="181660" y="2389721"/>
                </a:lnTo>
                <a:lnTo>
                  <a:pt x="181660" y="2316492"/>
                </a:lnTo>
                <a:close/>
              </a:path>
              <a:path w="398779" h="3382645">
                <a:moveTo>
                  <a:pt x="181660" y="2206180"/>
                </a:moveTo>
                <a:lnTo>
                  <a:pt x="108445" y="2206180"/>
                </a:lnTo>
                <a:lnTo>
                  <a:pt x="108445" y="2279396"/>
                </a:lnTo>
                <a:lnTo>
                  <a:pt x="181660" y="2279396"/>
                </a:lnTo>
                <a:lnTo>
                  <a:pt x="181660" y="2206180"/>
                </a:lnTo>
                <a:close/>
              </a:path>
              <a:path w="398779" h="3382645">
                <a:moveTo>
                  <a:pt x="181660" y="2095868"/>
                </a:moveTo>
                <a:lnTo>
                  <a:pt x="108445" y="2095868"/>
                </a:lnTo>
                <a:lnTo>
                  <a:pt x="108445" y="2169096"/>
                </a:lnTo>
                <a:lnTo>
                  <a:pt x="181660" y="2169096"/>
                </a:lnTo>
                <a:lnTo>
                  <a:pt x="181660" y="2095868"/>
                </a:lnTo>
                <a:close/>
              </a:path>
              <a:path w="398779" h="3382645">
                <a:moveTo>
                  <a:pt x="181660" y="1985556"/>
                </a:moveTo>
                <a:lnTo>
                  <a:pt x="108445" y="1985556"/>
                </a:lnTo>
                <a:lnTo>
                  <a:pt x="108445" y="2058784"/>
                </a:lnTo>
                <a:lnTo>
                  <a:pt x="181660" y="2058784"/>
                </a:lnTo>
                <a:lnTo>
                  <a:pt x="181660" y="1985556"/>
                </a:lnTo>
                <a:close/>
              </a:path>
              <a:path w="398779" h="3382645">
                <a:moveTo>
                  <a:pt x="181660" y="1875256"/>
                </a:moveTo>
                <a:lnTo>
                  <a:pt x="108445" y="1875256"/>
                </a:lnTo>
                <a:lnTo>
                  <a:pt x="108445" y="1948484"/>
                </a:lnTo>
                <a:lnTo>
                  <a:pt x="181660" y="1948484"/>
                </a:lnTo>
                <a:lnTo>
                  <a:pt x="181660" y="1875256"/>
                </a:lnTo>
                <a:close/>
              </a:path>
              <a:path w="398779" h="3382645">
                <a:moveTo>
                  <a:pt x="181660" y="1764944"/>
                </a:moveTo>
                <a:lnTo>
                  <a:pt x="108445" y="1764944"/>
                </a:lnTo>
                <a:lnTo>
                  <a:pt x="108445" y="1838172"/>
                </a:lnTo>
                <a:lnTo>
                  <a:pt x="181660" y="1838172"/>
                </a:lnTo>
                <a:lnTo>
                  <a:pt x="181660" y="1764944"/>
                </a:lnTo>
                <a:close/>
              </a:path>
              <a:path w="398779" h="3382645">
                <a:moveTo>
                  <a:pt x="181660" y="1654644"/>
                </a:moveTo>
                <a:lnTo>
                  <a:pt x="108445" y="1654644"/>
                </a:lnTo>
                <a:lnTo>
                  <a:pt x="108445" y="1727860"/>
                </a:lnTo>
                <a:lnTo>
                  <a:pt x="181660" y="1727860"/>
                </a:lnTo>
                <a:lnTo>
                  <a:pt x="181660" y="1654644"/>
                </a:lnTo>
                <a:close/>
              </a:path>
              <a:path w="398779" h="3382645">
                <a:moveTo>
                  <a:pt x="181660" y="1544332"/>
                </a:moveTo>
                <a:lnTo>
                  <a:pt x="108445" y="1544332"/>
                </a:lnTo>
                <a:lnTo>
                  <a:pt x="108445" y="1617548"/>
                </a:lnTo>
                <a:lnTo>
                  <a:pt x="181660" y="1617548"/>
                </a:lnTo>
                <a:lnTo>
                  <a:pt x="181660" y="1544332"/>
                </a:lnTo>
                <a:close/>
              </a:path>
              <a:path w="398779" h="3382645">
                <a:moveTo>
                  <a:pt x="181660" y="1434020"/>
                </a:moveTo>
                <a:lnTo>
                  <a:pt x="108445" y="1434020"/>
                </a:lnTo>
                <a:lnTo>
                  <a:pt x="108445" y="1507248"/>
                </a:lnTo>
                <a:lnTo>
                  <a:pt x="181660" y="1507248"/>
                </a:lnTo>
                <a:lnTo>
                  <a:pt x="181660" y="1434020"/>
                </a:lnTo>
                <a:close/>
              </a:path>
              <a:path w="398779" h="3382645">
                <a:moveTo>
                  <a:pt x="181660" y="1323708"/>
                </a:moveTo>
                <a:lnTo>
                  <a:pt x="108445" y="1323708"/>
                </a:lnTo>
                <a:lnTo>
                  <a:pt x="108445" y="1396936"/>
                </a:lnTo>
                <a:lnTo>
                  <a:pt x="181660" y="1396936"/>
                </a:lnTo>
                <a:lnTo>
                  <a:pt x="181660" y="1323708"/>
                </a:lnTo>
                <a:close/>
              </a:path>
              <a:path w="398779" h="3382645">
                <a:moveTo>
                  <a:pt x="181660" y="1213383"/>
                </a:moveTo>
                <a:lnTo>
                  <a:pt x="108445" y="1213383"/>
                </a:lnTo>
                <a:lnTo>
                  <a:pt x="108445" y="1286624"/>
                </a:lnTo>
                <a:lnTo>
                  <a:pt x="181660" y="1286624"/>
                </a:lnTo>
                <a:lnTo>
                  <a:pt x="181660" y="1213383"/>
                </a:lnTo>
                <a:close/>
              </a:path>
              <a:path w="398779" h="3382645">
                <a:moveTo>
                  <a:pt x="181660" y="1103096"/>
                </a:moveTo>
                <a:lnTo>
                  <a:pt x="108445" y="1103096"/>
                </a:lnTo>
                <a:lnTo>
                  <a:pt x="108445" y="1176312"/>
                </a:lnTo>
                <a:lnTo>
                  <a:pt x="181660" y="1176312"/>
                </a:lnTo>
                <a:lnTo>
                  <a:pt x="181660" y="1103096"/>
                </a:lnTo>
                <a:close/>
              </a:path>
              <a:path w="398779" h="3382645">
                <a:moveTo>
                  <a:pt x="181660" y="992784"/>
                </a:moveTo>
                <a:lnTo>
                  <a:pt x="108445" y="992784"/>
                </a:lnTo>
                <a:lnTo>
                  <a:pt x="108445" y="1066012"/>
                </a:lnTo>
                <a:lnTo>
                  <a:pt x="181660" y="1066012"/>
                </a:lnTo>
                <a:lnTo>
                  <a:pt x="181660" y="992784"/>
                </a:lnTo>
                <a:close/>
              </a:path>
              <a:path w="398779" h="3382645">
                <a:moveTo>
                  <a:pt x="181660" y="882472"/>
                </a:moveTo>
                <a:lnTo>
                  <a:pt x="108445" y="882472"/>
                </a:lnTo>
                <a:lnTo>
                  <a:pt x="108445" y="955687"/>
                </a:lnTo>
                <a:lnTo>
                  <a:pt x="181660" y="955687"/>
                </a:lnTo>
                <a:lnTo>
                  <a:pt x="181660" y="882472"/>
                </a:lnTo>
                <a:close/>
              </a:path>
              <a:path w="398779" h="3382645">
                <a:moveTo>
                  <a:pt x="181660" y="772160"/>
                </a:moveTo>
                <a:lnTo>
                  <a:pt x="108445" y="772160"/>
                </a:lnTo>
                <a:lnTo>
                  <a:pt x="108445" y="845388"/>
                </a:lnTo>
                <a:lnTo>
                  <a:pt x="181660" y="845388"/>
                </a:lnTo>
                <a:lnTo>
                  <a:pt x="181660" y="772160"/>
                </a:lnTo>
                <a:close/>
              </a:path>
              <a:path w="398779" h="3382645">
                <a:moveTo>
                  <a:pt x="181660" y="661860"/>
                </a:moveTo>
                <a:lnTo>
                  <a:pt x="108445" y="661860"/>
                </a:lnTo>
                <a:lnTo>
                  <a:pt x="108445" y="735076"/>
                </a:lnTo>
                <a:lnTo>
                  <a:pt x="181660" y="735076"/>
                </a:lnTo>
                <a:lnTo>
                  <a:pt x="181660" y="661860"/>
                </a:lnTo>
                <a:close/>
              </a:path>
              <a:path w="398779" h="3382645">
                <a:moveTo>
                  <a:pt x="181660" y="441236"/>
                </a:moveTo>
                <a:lnTo>
                  <a:pt x="108419" y="441236"/>
                </a:lnTo>
                <a:lnTo>
                  <a:pt x="108419" y="514451"/>
                </a:lnTo>
                <a:lnTo>
                  <a:pt x="181660" y="514451"/>
                </a:lnTo>
                <a:lnTo>
                  <a:pt x="181660" y="441236"/>
                </a:lnTo>
                <a:close/>
              </a:path>
              <a:path w="398779" h="3382645">
                <a:moveTo>
                  <a:pt x="181660" y="330923"/>
                </a:moveTo>
                <a:lnTo>
                  <a:pt x="108445" y="330923"/>
                </a:lnTo>
                <a:lnTo>
                  <a:pt x="108445" y="404152"/>
                </a:lnTo>
                <a:lnTo>
                  <a:pt x="181660" y="404152"/>
                </a:lnTo>
                <a:lnTo>
                  <a:pt x="181660" y="330923"/>
                </a:lnTo>
                <a:close/>
              </a:path>
              <a:path w="398779" h="3382645">
                <a:moveTo>
                  <a:pt x="181660" y="110299"/>
                </a:moveTo>
                <a:lnTo>
                  <a:pt x="108445" y="110299"/>
                </a:lnTo>
                <a:lnTo>
                  <a:pt x="108445" y="183527"/>
                </a:lnTo>
                <a:lnTo>
                  <a:pt x="181660" y="183527"/>
                </a:lnTo>
                <a:lnTo>
                  <a:pt x="181660" y="110299"/>
                </a:lnTo>
                <a:close/>
              </a:path>
              <a:path w="398779" h="3382645">
                <a:moveTo>
                  <a:pt x="181660" y="0"/>
                </a:moveTo>
                <a:lnTo>
                  <a:pt x="108445" y="0"/>
                </a:lnTo>
                <a:lnTo>
                  <a:pt x="108445" y="73228"/>
                </a:lnTo>
                <a:lnTo>
                  <a:pt x="181660" y="73228"/>
                </a:lnTo>
                <a:lnTo>
                  <a:pt x="181660" y="0"/>
                </a:lnTo>
                <a:close/>
              </a:path>
              <a:path w="398779" h="3382645">
                <a:moveTo>
                  <a:pt x="290093" y="551535"/>
                </a:moveTo>
                <a:lnTo>
                  <a:pt x="216877" y="551535"/>
                </a:lnTo>
                <a:lnTo>
                  <a:pt x="216877" y="624763"/>
                </a:lnTo>
                <a:lnTo>
                  <a:pt x="290093" y="624763"/>
                </a:lnTo>
                <a:lnTo>
                  <a:pt x="290093" y="551535"/>
                </a:lnTo>
                <a:close/>
              </a:path>
              <a:path w="398779" h="3382645">
                <a:moveTo>
                  <a:pt x="290106" y="3309277"/>
                </a:moveTo>
                <a:lnTo>
                  <a:pt x="216877" y="3309277"/>
                </a:lnTo>
                <a:lnTo>
                  <a:pt x="216877" y="3382505"/>
                </a:lnTo>
                <a:lnTo>
                  <a:pt x="290106" y="3382505"/>
                </a:lnTo>
                <a:lnTo>
                  <a:pt x="290106" y="3309277"/>
                </a:lnTo>
                <a:close/>
              </a:path>
              <a:path w="398779" h="3382645">
                <a:moveTo>
                  <a:pt x="290106" y="2868041"/>
                </a:moveTo>
                <a:lnTo>
                  <a:pt x="216877" y="2868041"/>
                </a:lnTo>
                <a:lnTo>
                  <a:pt x="216877" y="2941269"/>
                </a:lnTo>
                <a:lnTo>
                  <a:pt x="290106" y="2941269"/>
                </a:lnTo>
                <a:lnTo>
                  <a:pt x="290106" y="2868041"/>
                </a:lnTo>
                <a:close/>
              </a:path>
              <a:path w="398779" h="3382645">
                <a:moveTo>
                  <a:pt x="290106" y="2757728"/>
                </a:moveTo>
                <a:lnTo>
                  <a:pt x="216877" y="2757728"/>
                </a:lnTo>
                <a:lnTo>
                  <a:pt x="216877" y="2830944"/>
                </a:lnTo>
                <a:lnTo>
                  <a:pt x="290106" y="2830944"/>
                </a:lnTo>
                <a:lnTo>
                  <a:pt x="290106" y="2757728"/>
                </a:lnTo>
                <a:close/>
              </a:path>
              <a:path w="398779" h="3382645">
                <a:moveTo>
                  <a:pt x="290106" y="2647416"/>
                </a:moveTo>
                <a:lnTo>
                  <a:pt x="216877" y="2647416"/>
                </a:lnTo>
                <a:lnTo>
                  <a:pt x="216877" y="2720644"/>
                </a:lnTo>
                <a:lnTo>
                  <a:pt x="290106" y="2720644"/>
                </a:lnTo>
                <a:lnTo>
                  <a:pt x="290106" y="2647416"/>
                </a:lnTo>
                <a:close/>
              </a:path>
              <a:path w="398779" h="3382645">
                <a:moveTo>
                  <a:pt x="290106" y="2537104"/>
                </a:moveTo>
                <a:lnTo>
                  <a:pt x="216877" y="2537104"/>
                </a:lnTo>
                <a:lnTo>
                  <a:pt x="216877" y="2610320"/>
                </a:lnTo>
                <a:lnTo>
                  <a:pt x="290106" y="2610320"/>
                </a:lnTo>
                <a:lnTo>
                  <a:pt x="290106" y="2537104"/>
                </a:lnTo>
                <a:close/>
              </a:path>
              <a:path w="398779" h="3382645">
                <a:moveTo>
                  <a:pt x="290106" y="2426792"/>
                </a:moveTo>
                <a:lnTo>
                  <a:pt x="216877" y="2426792"/>
                </a:lnTo>
                <a:lnTo>
                  <a:pt x="216877" y="2500033"/>
                </a:lnTo>
                <a:lnTo>
                  <a:pt x="290106" y="2500033"/>
                </a:lnTo>
                <a:lnTo>
                  <a:pt x="290106" y="2426792"/>
                </a:lnTo>
                <a:close/>
              </a:path>
              <a:path w="398779" h="3382645">
                <a:moveTo>
                  <a:pt x="290106" y="2316492"/>
                </a:moveTo>
                <a:lnTo>
                  <a:pt x="216877" y="2316492"/>
                </a:lnTo>
                <a:lnTo>
                  <a:pt x="216877" y="2389721"/>
                </a:lnTo>
                <a:lnTo>
                  <a:pt x="290106" y="2389721"/>
                </a:lnTo>
                <a:lnTo>
                  <a:pt x="290106" y="2316492"/>
                </a:lnTo>
                <a:close/>
              </a:path>
              <a:path w="398779" h="3382645">
                <a:moveTo>
                  <a:pt x="290106" y="2206180"/>
                </a:moveTo>
                <a:lnTo>
                  <a:pt x="216877" y="2206180"/>
                </a:lnTo>
                <a:lnTo>
                  <a:pt x="216877" y="2279396"/>
                </a:lnTo>
                <a:lnTo>
                  <a:pt x="290106" y="2279396"/>
                </a:lnTo>
                <a:lnTo>
                  <a:pt x="290106" y="2206180"/>
                </a:lnTo>
                <a:close/>
              </a:path>
              <a:path w="398779" h="3382645">
                <a:moveTo>
                  <a:pt x="290106" y="2095868"/>
                </a:moveTo>
                <a:lnTo>
                  <a:pt x="216877" y="2095868"/>
                </a:lnTo>
                <a:lnTo>
                  <a:pt x="216877" y="2169096"/>
                </a:lnTo>
                <a:lnTo>
                  <a:pt x="290106" y="2169096"/>
                </a:lnTo>
                <a:lnTo>
                  <a:pt x="290106" y="2095868"/>
                </a:lnTo>
                <a:close/>
              </a:path>
              <a:path w="398779" h="3382645">
                <a:moveTo>
                  <a:pt x="290106" y="1985556"/>
                </a:moveTo>
                <a:lnTo>
                  <a:pt x="216877" y="1985556"/>
                </a:lnTo>
                <a:lnTo>
                  <a:pt x="216877" y="2058784"/>
                </a:lnTo>
                <a:lnTo>
                  <a:pt x="290106" y="2058784"/>
                </a:lnTo>
                <a:lnTo>
                  <a:pt x="290106" y="1985556"/>
                </a:lnTo>
                <a:close/>
              </a:path>
              <a:path w="398779" h="3382645">
                <a:moveTo>
                  <a:pt x="290106" y="1875256"/>
                </a:moveTo>
                <a:lnTo>
                  <a:pt x="216877" y="1875256"/>
                </a:lnTo>
                <a:lnTo>
                  <a:pt x="216877" y="1948484"/>
                </a:lnTo>
                <a:lnTo>
                  <a:pt x="290106" y="1948484"/>
                </a:lnTo>
                <a:lnTo>
                  <a:pt x="290106" y="1875256"/>
                </a:lnTo>
                <a:close/>
              </a:path>
              <a:path w="398779" h="3382645">
                <a:moveTo>
                  <a:pt x="290106" y="1764944"/>
                </a:moveTo>
                <a:lnTo>
                  <a:pt x="216877" y="1764944"/>
                </a:lnTo>
                <a:lnTo>
                  <a:pt x="216877" y="1838172"/>
                </a:lnTo>
                <a:lnTo>
                  <a:pt x="290106" y="1838172"/>
                </a:lnTo>
                <a:lnTo>
                  <a:pt x="290106" y="1764944"/>
                </a:lnTo>
                <a:close/>
              </a:path>
              <a:path w="398779" h="3382645">
                <a:moveTo>
                  <a:pt x="290106" y="1654644"/>
                </a:moveTo>
                <a:lnTo>
                  <a:pt x="216877" y="1654644"/>
                </a:lnTo>
                <a:lnTo>
                  <a:pt x="216877" y="1727860"/>
                </a:lnTo>
                <a:lnTo>
                  <a:pt x="290106" y="1727860"/>
                </a:lnTo>
                <a:lnTo>
                  <a:pt x="290106" y="1654644"/>
                </a:lnTo>
                <a:close/>
              </a:path>
              <a:path w="398779" h="3382645">
                <a:moveTo>
                  <a:pt x="290106" y="1544332"/>
                </a:moveTo>
                <a:lnTo>
                  <a:pt x="216877" y="1544332"/>
                </a:lnTo>
                <a:lnTo>
                  <a:pt x="216877" y="1617548"/>
                </a:lnTo>
                <a:lnTo>
                  <a:pt x="290106" y="1617548"/>
                </a:lnTo>
                <a:lnTo>
                  <a:pt x="290106" y="1544332"/>
                </a:lnTo>
                <a:close/>
              </a:path>
              <a:path w="398779" h="3382645">
                <a:moveTo>
                  <a:pt x="290106" y="1434020"/>
                </a:moveTo>
                <a:lnTo>
                  <a:pt x="216877" y="1434020"/>
                </a:lnTo>
                <a:lnTo>
                  <a:pt x="216877" y="1507248"/>
                </a:lnTo>
                <a:lnTo>
                  <a:pt x="290106" y="1507248"/>
                </a:lnTo>
                <a:lnTo>
                  <a:pt x="290106" y="1434020"/>
                </a:lnTo>
                <a:close/>
              </a:path>
              <a:path w="398779" h="3382645">
                <a:moveTo>
                  <a:pt x="290106" y="1323708"/>
                </a:moveTo>
                <a:lnTo>
                  <a:pt x="216877" y="1323708"/>
                </a:lnTo>
                <a:lnTo>
                  <a:pt x="216877" y="1396936"/>
                </a:lnTo>
                <a:lnTo>
                  <a:pt x="290106" y="1396936"/>
                </a:lnTo>
                <a:lnTo>
                  <a:pt x="290106" y="1323708"/>
                </a:lnTo>
                <a:close/>
              </a:path>
              <a:path w="398779" h="3382645">
                <a:moveTo>
                  <a:pt x="290106" y="1213383"/>
                </a:moveTo>
                <a:lnTo>
                  <a:pt x="216877" y="1213383"/>
                </a:lnTo>
                <a:lnTo>
                  <a:pt x="216877" y="1286624"/>
                </a:lnTo>
                <a:lnTo>
                  <a:pt x="290106" y="1286624"/>
                </a:lnTo>
                <a:lnTo>
                  <a:pt x="290106" y="1213383"/>
                </a:lnTo>
                <a:close/>
              </a:path>
              <a:path w="398779" h="3382645">
                <a:moveTo>
                  <a:pt x="290106" y="1103096"/>
                </a:moveTo>
                <a:lnTo>
                  <a:pt x="216877" y="1103096"/>
                </a:lnTo>
                <a:lnTo>
                  <a:pt x="216877" y="1176312"/>
                </a:lnTo>
                <a:lnTo>
                  <a:pt x="290106" y="1176312"/>
                </a:lnTo>
                <a:lnTo>
                  <a:pt x="290106" y="1103096"/>
                </a:lnTo>
                <a:close/>
              </a:path>
              <a:path w="398779" h="3382645">
                <a:moveTo>
                  <a:pt x="290106" y="992784"/>
                </a:moveTo>
                <a:lnTo>
                  <a:pt x="216877" y="992784"/>
                </a:lnTo>
                <a:lnTo>
                  <a:pt x="216877" y="1066012"/>
                </a:lnTo>
                <a:lnTo>
                  <a:pt x="290106" y="1066012"/>
                </a:lnTo>
                <a:lnTo>
                  <a:pt x="290106" y="992784"/>
                </a:lnTo>
                <a:close/>
              </a:path>
              <a:path w="398779" h="3382645">
                <a:moveTo>
                  <a:pt x="290106" y="882472"/>
                </a:moveTo>
                <a:lnTo>
                  <a:pt x="216877" y="882472"/>
                </a:lnTo>
                <a:lnTo>
                  <a:pt x="216877" y="955687"/>
                </a:lnTo>
                <a:lnTo>
                  <a:pt x="290106" y="955687"/>
                </a:lnTo>
                <a:lnTo>
                  <a:pt x="290106" y="882472"/>
                </a:lnTo>
                <a:close/>
              </a:path>
              <a:path w="398779" h="3382645">
                <a:moveTo>
                  <a:pt x="290106" y="772160"/>
                </a:moveTo>
                <a:lnTo>
                  <a:pt x="216877" y="772160"/>
                </a:lnTo>
                <a:lnTo>
                  <a:pt x="216877" y="845388"/>
                </a:lnTo>
                <a:lnTo>
                  <a:pt x="290106" y="845388"/>
                </a:lnTo>
                <a:lnTo>
                  <a:pt x="290106" y="772160"/>
                </a:lnTo>
                <a:close/>
              </a:path>
              <a:path w="398779" h="3382645">
                <a:moveTo>
                  <a:pt x="290106" y="661860"/>
                </a:moveTo>
                <a:lnTo>
                  <a:pt x="216877" y="661860"/>
                </a:lnTo>
                <a:lnTo>
                  <a:pt x="216877" y="735076"/>
                </a:lnTo>
                <a:lnTo>
                  <a:pt x="290106" y="735076"/>
                </a:lnTo>
                <a:lnTo>
                  <a:pt x="290106" y="661860"/>
                </a:lnTo>
                <a:close/>
              </a:path>
              <a:path w="398779" h="3382645">
                <a:moveTo>
                  <a:pt x="290106" y="441236"/>
                </a:moveTo>
                <a:lnTo>
                  <a:pt x="216865" y="441236"/>
                </a:lnTo>
                <a:lnTo>
                  <a:pt x="216865" y="514451"/>
                </a:lnTo>
                <a:lnTo>
                  <a:pt x="290106" y="514451"/>
                </a:lnTo>
                <a:lnTo>
                  <a:pt x="290106" y="441236"/>
                </a:lnTo>
                <a:close/>
              </a:path>
              <a:path w="398779" h="3382645">
                <a:moveTo>
                  <a:pt x="290106" y="330923"/>
                </a:moveTo>
                <a:lnTo>
                  <a:pt x="216877" y="330923"/>
                </a:lnTo>
                <a:lnTo>
                  <a:pt x="216877" y="404152"/>
                </a:lnTo>
                <a:lnTo>
                  <a:pt x="290106" y="404152"/>
                </a:lnTo>
                <a:lnTo>
                  <a:pt x="290106" y="330923"/>
                </a:lnTo>
                <a:close/>
              </a:path>
              <a:path w="398779" h="3382645">
                <a:moveTo>
                  <a:pt x="290106" y="220611"/>
                </a:moveTo>
                <a:lnTo>
                  <a:pt x="216877" y="220611"/>
                </a:lnTo>
                <a:lnTo>
                  <a:pt x="216877" y="293839"/>
                </a:lnTo>
                <a:lnTo>
                  <a:pt x="290106" y="293839"/>
                </a:lnTo>
                <a:lnTo>
                  <a:pt x="290106" y="220611"/>
                </a:lnTo>
                <a:close/>
              </a:path>
              <a:path w="398779" h="3382645">
                <a:moveTo>
                  <a:pt x="398538" y="661860"/>
                </a:moveTo>
                <a:lnTo>
                  <a:pt x="325310" y="661860"/>
                </a:lnTo>
                <a:lnTo>
                  <a:pt x="325310" y="735076"/>
                </a:lnTo>
                <a:lnTo>
                  <a:pt x="398538" y="735076"/>
                </a:lnTo>
                <a:lnTo>
                  <a:pt x="398538" y="661860"/>
                </a:lnTo>
                <a:close/>
              </a:path>
              <a:path w="398779" h="3382645">
                <a:moveTo>
                  <a:pt x="398538" y="551535"/>
                </a:moveTo>
                <a:lnTo>
                  <a:pt x="325310" y="551535"/>
                </a:lnTo>
                <a:lnTo>
                  <a:pt x="325310" y="624763"/>
                </a:lnTo>
                <a:lnTo>
                  <a:pt x="398538" y="624763"/>
                </a:lnTo>
                <a:lnTo>
                  <a:pt x="398538" y="551535"/>
                </a:lnTo>
                <a:close/>
              </a:path>
              <a:path w="398779" h="3382645">
                <a:moveTo>
                  <a:pt x="398538" y="441236"/>
                </a:moveTo>
                <a:lnTo>
                  <a:pt x="325310" y="441236"/>
                </a:lnTo>
                <a:lnTo>
                  <a:pt x="325310" y="514451"/>
                </a:lnTo>
                <a:lnTo>
                  <a:pt x="398538" y="514451"/>
                </a:lnTo>
                <a:lnTo>
                  <a:pt x="398538" y="441236"/>
                </a:lnTo>
                <a:close/>
              </a:path>
              <a:path w="398779" h="3382645">
                <a:moveTo>
                  <a:pt x="398538" y="330923"/>
                </a:moveTo>
                <a:lnTo>
                  <a:pt x="325310" y="330923"/>
                </a:lnTo>
                <a:lnTo>
                  <a:pt x="325310" y="404152"/>
                </a:lnTo>
                <a:lnTo>
                  <a:pt x="398538" y="404152"/>
                </a:lnTo>
                <a:lnTo>
                  <a:pt x="398538" y="330923"/>
                </a:lnTo>
                <a:close/>
              </a:path>
              <a:path w="398779" h="3382645">
                <a:moveTo>
                  <a:pt x="398538" y="220611"/>
                </a:moveTo>
                <a:lnTo>
                  <a:pt x="325310" y="220611"/>
                </a:lnTo>
                <a:lnTo>
                  <a:pt x="325310" y="293839"/>
                </a:lnTo>
                <a:lnTo>
                  <a:pt x="398538" y="293839"/>
                </a:lnTo>
                <a:lnTo>
                  <a:pt x="398538" y="220611"/>
                </a:lnTo>
                <a:close/>
              </a:path>
              <a:path w="398779" h="3382645">
                <a:moveTo>
                  <a:pt x="398551" y="110299"/>
                </a:moveTo>
                <a:lnTo>
                  <a:pt x="325310" y="110299"/>
                </a:lnTo>
                <a:lnTo>
                  <a:pt x="325310" y="183527"/>
                </a:lnTo>
                <a:lnTo>
                  <a:pt x="398551" y="183527"/>
                </a:lnTo>
                <a:lnTo>
                  <a:pt x="398551" y="110299"/>
                </a:lnTo>
                <a:close/>
              </a:path>
            </a:pathLst>
          </a:custGeom>
          <a:solidFill>
            <a:srgbClr val="BCBEC0">
              <a:alpha val="19999"/>
            </a:srgbClr>
          </a:solidFill>
        </p:spPr>
        <p:txBody>
          <a:bodyPr wrap="square" lIns="0" tIns="0" rIns="0" bIns="0" rtlCol="0"/>
          <a:lstStyle/>
          <a:p>
            <a:endParaRPr/>
          </a:p>
        </p:txBody>
      </p:sp>
      <p:sp>
        <p:nvSpPr>
          <p:cNvPr id="41" name="bg object 41"/>
          <p:cNvSpPr/>
          <p:nvPr/>
        </p:nvSpPr>
        <p:spPr>
          <a:xfrm>
            <a:off x="9758413" y="1776424"/>
            <a:ext cx="398780" cy="2720975"/>
          </a:xfrm>
          <a:custGeom>
            <a:avLst/>
            <a:gdLst/>
            <a:ahLst/>
            <a:cxnLst/>
            <a:rect l="l" t="t" r="r" b="b"/>
            <a:pathLst>
              <a:path w="398779" h="2720975">
                <a:moveTo>
                  <a:pt x="73228" y="2647429"/>
                </a:moveTo>
                <a:lnTo>
                  <a:pt x="0" y="2647429"/>
                </a:lnTo>
                <a:lnTo>
                  <a:pt x="0" y="2720644"/>
                </a:lnTo>
                <a:lnTo>
                  <a:pt x="73228" y="2720644"/>
                </a:lnTo>
                <a:lnTo>
                  <a:pt x="73228" y="2647429"/>
                </a:lnTo>
                <a:close/>
              </a:path>
              <a:path w="398779" h="2720975">
                <a:moveTo>
                  <a:pt x="73228" y="2537117"/>
                </a:moveTo>
                <a:lnTo>
                  <a:pt x="0" y="2537117"/>
                </a:lnTo>
                <a:lnTo>
                  <a:pt x="0" y="2610345"/>
                </a:lnTo>
                <a:lnTo>
                  <a:pt x="73228" y="2610345"/>
                </a:lnTo>
                <a:lnTo>
                  <a:pt x="73228" y="2537117"/>
                </a:lnTo>
                <a:close/>
              </a:path>
              <a:path w="398779" h="2720975">
                <a:moveTo>
                  <a:pt x="73228" y="2426805"/>
                </a:moveTo>
                <a:lnTo>
                  <a:pt x="0" y="2426805"/>
                </a:lnTo>
                <a:lnTo>
                  <a:pt x="0" y="2500020"/>
                </a:lnTo>
                <a:lnTo>
                  <a:pt x="73228" y="2500020"/>
                </a:lnTo>
                <a:lnTo>
                  <a:pt x="73228" y="2426805"/>
                </a:lnTo>
                <a:close/>
              </a:path>
              <a:path w="398779" h="2720975">
                <a:moveTo>
                  <a:pt x="73228" y="2316492"/>
                </a:moveTo>
                <a:lnTo>
                  <a:pt x="0" y="2316492"/>
                </a:lnTo>
                <a:lnTo>
                  <a:pt x="0" y="2389733"/>
                </a:lnTo>
                <a:lnTo>
                  <a:pt x="73228" y="2389733"/>
                </a:lnTo>
                <a:lnTo>
                  <a:pt x="73228" y="2316492"/>
                </a:lnTo>
                <a:close/>
              </a:path>
              <a:path w="398779" h="2720975">
                <a:moveTo>
                  <a:pt x="73228" y="2206193"/>
                </a:moveTo>
                <a:lnTo>
                  <a:pt x="0" y="2206193"/>
                </a:lnTo>
                <a:lnTo>
                  <a:pt x="0" y="2279421"/>
                </a:lnTo>
                <a:lnTo>
                  <a:pt x="73228" y="2279421"/>
                </a:lnTo>
                <a:lnTo>
                  <a:pt x="73228" y="2206193"/>
                </a:lnTo>
                <a:close/>
              </a:path>
              <a:path w="398779" h="2720975">
                <a:moveTo>
                  <a:pt x="73228" y="2095881"/>
                </a:moveTo>
                <a:lnTo>
                  <a:pt x="0" y="2095881"/>
                </a:lnTo>
                <a:lnTo>
                  <a:pt x="0" y="2169096"/>
                </a:lnTo>
                <a:lnTo>
                  <a:pt x="73228" y="2169096"/>
                </a:lnTo>
                <a:lnTo>
                  <a:pt x="73228" y="2095881"/>
                </a:lnTo>
                <a:close/>
              </a:path>
              <a:path w="398779" h="2720975">
                <a:moveTo>
                  <a:pt x="73228" y="1985568"/>
                </a:moveTo>
                <a:lnTo>
                  <a:pt x="0" y="1985568"/>
                </a:lnTo>
                <a:lnTo>
                  <a:pt x="0" y="2058797"/>
                </a:lnTo>
                <a:lnTo>
                  <a:pt x="73228" y="2058797"/>
                </a:lnTo>
                <a:lnTo>
                  <a:pt x="73228" y="1985568"/>
                </a:lnTo>
                <a:close/>
              </a:path>
              <a:path w="398779" h="2720975">
                <a:moveTo>
                  <a:pt x="73228" y="1875256"/>
                </a:moveTo>
                <a:lnTo>
                  <a:pt x="0" y="1875256"/>
                </a:lnTo>
                <a:lnTo>
                  <a:pt x="0" y="1948484"/>
                </a:lnTo>
                <a:lnTo>
                  <a:pt x="73228" y="1948484"/>
                </a:lnTo>
                <a:lnTo>
                  <a:pt x="73228" y="1875256"/>
                </a:lnTo>
                <a:close/>
              </a:path>
              <a:path w="398779" h="2720975">
                <a:moveTo>
                  <a:pt x="73228" y="1764957"/>
                </a:moveTo>
                <a:lnTo>
                  <a:pt x="0" y="1764957"/>
                </a:lnTo>
                <a:lnTo>
                  <a:pt x="0" y="1838185"/>
                </a:lnTo>
                <a:lnTo>
                  <a:pt x="73228" y="1838185"/>
                </a:lnTo>
                <a:lnTo>
                  <a:pt x="73228" y="1764957"/>
                </a:lnTo>
                <a:close/>
              </a:path>
              <a:path w="398779" h="2720975">
                <a:moveTo>
                  <a:pt x="73228" y="1654644"/>
                </a:moveTo>
                <a:lnTo>
                  <a:pt x="0" y="1654644"/>
                </a:lnTo>
                <a:lnTo>
                  <a:pt x="0" y="1727873"/>
                </a:lnTo>
                <a:lnTo>
                  <a:pt x="73228" y="1727873"/>
                </a:lnTo>
                <a:lnTo>
                  <a:pt x="73228" y="1654644"/>
                </a:lnTo>
                <a:close/>
              </a:path>
              <a:path w="398779" h="2720975">
                <a:moveTo>
                  <a:pt x="73228" y="1544345"/>
                </a:moveTo>
                <a:lnTo>
                  <a:pt x="0" y="1544345"/>
                </a:lnTo>
                <a:lnTo>
                  <a:pt x="0" y="1617560"/>
                </a:lnTo>
                <a:lnTo>
                  <a:pt x="73228" y="1617560"/>
                </a:lnTo>
                <a:lnTo>
                  <a:pt x="73228" y="1544345"/>
                </a:lnTo>
                <a:close/>
              </a:path>
              <a:path w="398779" h="2720975">
                <a:moveTo>
                  <a:pt x="73228" y="1434033"/>
                </a:moveTo>
                <a:lnTo>
                  <a:pt x="0" y="1434033"/>
                </a:lnTo>
                <a:lnTo>
                  <a:pt x="0" y="1507248"/>
                </a:lnTo>
                <a:lnTo>
                  <a:pt x="73228" y="1507248"/>
                </a:lnTo>
                <a:lnTo>
                  <a:pt x="73228" y="1434033"/>
                </a:lnTo>
                <a:close/>
              </a:path>
              <a:path w="398779" h="2720975">
                <a:moveTo>
                  <a:pt x="73228" y="1323721"/>
                </a:moveTo>
                <a:lnTo>
                  <a:pt x="0" y="1323721"/>
                </a:lnTo>
                <a:lnTo>
                  <a:pt x="0" y="1396949"/>
                </a:lnTo>
                <a:lnTo>
                  <a:pt x="73228" y="1396949"/>
                </a:lnTo>
                <a:lnTo>
                  <a:pt x="73228" y="1323721"/>
                </a:lnTo>
                <a:close/>
              </a:path>
              <a:path w="398779" h="2720975">
                <a:moveTo>
                  <a:pt x="73228" y="1213408"/>
                </a:moveTo>
                <a:lnTo>
                  <a:pt x="0" y="1213408"/>
                </a:lnTo>
                <a:lnTo>
                  <a:pt x="0" y="1286637"/>
                </a:lnTo>
                <a:lnTo>
                  <a:pt x="73228" y="1286637"/>
                </a:lnTo>
                <a:lnTo>
                  <a:pt x="73228" y="1213408"/>
                </a:lnTo>
                <a:close/>
              </a:path>
              <a:path w="398779" h="2720975">
                <a:moveTo>
                  <a:pt x="73228" y="1103083"/>
                </a:moveTo>
                <a:lnTo>
                  <a:pt x="0" y="1103083"/>
                </a:lnTo>
                <a:lnTo>
                  <a:pt x="0" y="1176324"/>
                </a:lnTo>
                <a:lnTo>
                  <a:pt x="73228" y="1176324"/>
                </a:lnTo>
                <a:lnTo>
                  <a:pt x="73228" y="1103083"/>
                </a:lnTo>
                <a:close/>
              </a:path>
              <a:path w="398779" h="2720975">
                <a:moveTo>
                  <a:pt x="73228" y="992797"/>
                </a:moveTo>
                <a:lnTo>
                  <a:pt x="0" y="992797"/>
                </a:lnTo>
                <a:lnTo>
                  <a:pt x="0" y="1066012"/>
                </a:lnTo>
                <a:lnTo>
                  <a:pt x="73228" y="1066012"/>
                </a:lnTo>
                <a:lnTo>
                  <a:pt x="73228" y="992797"/>
                </a:lnTo>
                <a:close/>
              </a:path>
              <a:path w="398779" h="2720975">
                <a:moveTo>
                  <a:pt x="73228" y="882484"/>
                </a:moveTo>
                <a:lnTo>
                  <a:pt x="0" y="882484"/>
                </a:lnTo>
                <a:lnTo>
                  <a:pt x="0" y="955713"/>
                </a:lnTo>
                <a:lnTo>
                  <a:pt x="73228" y="955713"/>
                </a:lnTo>
                <a:lnTo>
                  <a:pt x="73228" y="882484"/>
                </a:lnTo>
                <a:close/>
              </a:path>
              <a:path w="398779" h="2720975">
                <a:moveTo>
                  <a:pt x="73228" y="772172"/>
                </a:moveTo>
                <a:lnTo>
                  <a:pt x="0" y="772172"/>
                </a:lnTo>
                <a:lnTo>
                  <a:pt x="0" y="845388"/>
                </a:lnTo>
                <a:lnTo>
                  <a:pt x="73228" y="845388"/>
                </a:lnTo>
                <a:lnTo>
                  <a:pt x="73228" y="772172"/>
                </a:lnTo>
                <a:close/>
              </a:path>
              <a:path w="398779" h="2720975">
                <a:moveTo>
                  <a:pt x="73228" y="661860"/>
                </a:moveTo>
                <a:lnTo>
                  <a:pt x="0" y="661860"/>
                </a:lnTo>
                <a:lnTo>
                  <a:pt x="0" y="735088"/>
                </a:lnTo>
                <a:lnTo>
                  <a:pt x="73228" y="735088"/>
                </a:lnTo>
                <a:lnTo>
                  <a:pt x="73228" y="661860"/>
                </a:lnTo>
                <a:close/>
              </a:path>
              <a:path w="398779" h="2720975">
                <a:moveTo>
                  <a:pt x="73228" y="551561"/>
                </a:moveTo>
                <a:lnTo>
                  <a:pt x="0" y="551561"/>
                </a:lnTo>
                <a:lnTo>
                  <a:pt x="0" y="624776"/>
                </a:lnTo>
                <a:lnTo>
                  <a:pt x="73228" y="624776"/>
                </a:lnTo>
                <a:lnTo>
                  <a:pt x="73228" y="551561"/>
                </a:lnTo>
                <a:close/>
              </a:path>
              <a:path w="398779" h="2720975">
                <a:moveTo>
                  <a:pt x="181660" y="441236"/>
                </a:moveTo>
                <a:lnTo>
                  <a:pt x="108445" y="441236"/>
                </a:lnTo>
                <a:lnTo>
                  <a:pt x="108445" y="514464"/>
                </a:lnTo>
                <a:lnTo>
                  <a:pt x="181660" y="514464"/>
                </a:lnTo>
                <a:lnTo>
                  <a:pt x="181660" y="441236"/>
                </a:lnTo>
                <a:close/>
              </a:path>
              <a:path w="398779" h="2720975">
                <a:moveTo>
                  <a:pt x="181673" y="2647429"/>
                </a:moveTo>
                <a:lnTo>
                  <a:pt x="108445" y="2647429"/>
                </a:lnTo>
                <a:lnTo>
                  <a:pt x="108445" y="2720644"/>
                </a:lnTo>
                <a:lnTo>
                  <a:pt x="181673" y="2720644"/>
                </a:lnTo>
                <a:lnTo>
                  <a:pt x="181673" y="2647429"/>
                </a:lnTo>
                <a:close/>
              </a:path>
              <a:path w="398779" h="2720975">
                <a:moveTo>
                  <a:pt x="181673" y="2537117"/>
                </a:moveTo>
                <a:lnTo>
                  <a:pt x="108445" y="2537117"/>
                </a:lnTo>
                <a:lnTo>
                  <a:pt x="108445" y="2610345"/>
                </a:lnTo>
                <a:lnTo>
                  <a:pt x="181673" y="2610345"/>
                </a:lnTo>
                <a:lnTo>
                  <a:pt x="181673" y="2537117"/>
                </a:lnTo>
                <a:close/>
              </a:path>
              <a:path w="398779" h="2720975">
                <a:moveTo>
                  <a:pt x="181673" y="2426805"/>
                </a:moveTo>
                <a:lnTo>
                  <a:pt x="108445" y="2426805"/>
                </a:lnTo>
                <a:lnTo>
                  <a:pt x="108445" y="2500020"/>
                </a:lnTo>
                <a:lnTo>
                  <a:pt x="181673" y="2500020"/>
                </a:lnTo>
                <a:lnTo>
                  <a:pt x="181673" y="2426805"/>
                </a:lnTo>
                <a:close/>
              </a:path>
              <a:path w="398779" h="2720975">
                <a:moveTo>
                  <a:pt x="181673" y="2316492"/>
                </a:moveTo>
                <a:lnTo>
                  <a:pt x="108445" y="2316492"/>
                </a:lnTo>
                <a:lnTo>
                  <a:pt x="108445" y="2389733"/>
                </a:lnTo>
                <a:lnTo>
                  <a:pt x="181673" y="2389733"/>
                </a:lnTo>
                <a:lnTo>
                  <a:pt x="181673" y="2316492"/>
                </a:lnTo>
                <a:close/>
              </a:path>
              <a:path w="398779" h="2720975">
                <a:moveTo>
                  <a:pt x="181673" y="2206193"/>
                </a:moveTo>
                <a:lnTo>
                  <a:pt x="108445" y="2206193"/>
                </a:lnTo>
                <a:lnTo>
                  <a:pt x="108445" y="2279421"/>
                </a:lnTo>
                <a:lnTo>
                  <a:pt x="181673" y="2279421"/>
                </a:lnTo>
                <a:lnTo>
                  <a:pt x="181673" y="2206193"/>
                </a:lnTo>
                <a:close/>
              </a:path>
              <a:path w="398779" h="2720975">
                <a:moveTo>
                  <a:pt x="181673" y="2095881"/>
                </a:moveTo>
                <a:lnTo>
                  <a:pt x="108445" y="2095881"/>
                </a:lnTo>
                <a:lnTo>
                  <a:pt x="108445" y="2169096"/>
                </a:lnTo>
                <a:lnTo>
                  <a:pt x="181673" y="2169096"/>
                </a:lnTo>
                <a:lnTo>
                  <a:pt x="181673" y="2095881"/>
                </a:lnTo>
                <a:close/>
              </a:path>
              <a:path w="398779" h="2720975">
                <a:moveTo>
                  <a:pt x="181673" y="1985568"/>
                </a:moveTo>
                <a:lnTo>
                  <a:pt x="108445" y="1985568"/>
                </a:lnTo>
                <a:lnTo>
                  <a:pt x="108445" y="2058797"/>
                </a:lnTo>
                <a:lnTo>
                  <a:pt x="181673" y="2058797"/>
                </a:lnTo>
                <a:lnTo>
                  <a:pt x="181673" y="1985568"/>
                </a:lnTo>
                <a:close/>
              </a:path>
              <a:path w="398779" h="2720975">
                <a:moveTo>
                  <a:pt x="181673" y="1875256"/>
                </a:moveTo>
                <a:lnTo>
                  <a:pt x="108445" y="1875256"/>
                </a:lnTo>
                <a:lnTo>
                  <a:pt x="108445" y="1948484"/>
                </a:lnTo>
                <a:lnTo>
                  <a:pt x="181673" y="1948484"/>
                </a:lnTo>
                <a:lnTo>
                  <a:pt x="181673" y="1875256"/>
                </a:lnTo>
                <a:close/>
              </a:path>
              <a:path w="398779" h="2720975">
                <a:moveTo>
                  <a:pt x="181673" y="1764957"/>
                </a:moveTo>
                <a:lnTo>
                  <a:pt x="108445" y="1764957"/>
                </a:lnTo>
                <a:lnTo>
                  <a:pt x="108445" y="1838185"/>
                </a:lnTo>
                <a:lnTo>
                  <a:pt x="181673" y="1838185"/>
                </a:lnTo>
                <a:lnTo>
                  <a:pt x="181673" y="1764957"/>
                </a:lnTo>
                <a:close/>
              </a:path>
              <a:path w="398779" h="2720975">
                <a:moveTo>
                  <a:pt x="181673" y="1654644"/>
                </a:moveTo>
                <a:lnTo>
                  <a:pt x="108445" y="1654644"/>
                </a:lnTo>
                <a:lnTo>
                  <a:pt x="108445" y="1727873"/>
                </a:lnTo>
                <a:lnTo>
                  <a:pt x="181673" y="1727873"/>
                </a:lnTo>
                <a:lnTo>
                  <a:pt x="181673" y="1654644"/>
                </a:lnTo>
                <a:close/>
              </a:path>
              <a:path w="398779" h="2720975">
                <a:moveTo>
                  <a:pt x="181673" y="1544345"/>
                </a:moveTo>
                <a:lnTo>
                  <a:pt x="108445" y="1544345"/>
                </a:lnTo>
                <a:lnTo>
                  <a:pt x="108445" y="1617560"/>
                </a:lnTo>
                <a:lnTo>
                  <a:pt x="181673" y="1617560"/>
                </a:lnTo>
                <a:lnTo>
                  <a:pt x="181673" y="1544345"/>
                </a:lnTo>
                <a:close/>
              </a:path>
              <a:path w="398779" h="2720975">
                <a:moveTo>
                  <a:pt x="181673" y="1434033"/>
                </a:moveTo>
                <a:lnTo>
                  <a:pt x="108445" y="1434033"/>
                </a:lnTo>
                <a:lnTo>
                  <a:pt x="108445" y="1507248"/>
                </a:lnTo>
                <a:lnTo>
                  <a:pt x="181673" y="1507248"/>
                </a:lnTo>
                <a:lnTo>
                  <a:pt x="181673" y="1434033"/>
                </a:lnTo>
                <a:close/>
              </a:path>
              <a:path w="398779" h="2720975">
                <a:moveTo>
                  <a:pt x="181673" y="1323721"/>
                </a:moveTo>
                <a:lnTo>
                  <a:pt x="108445" y="1323721"/>
                </a:lnTo>
                <a:lnTo>
                  <a:pt x="108445" y="1396949"/>
                </a:lnTo>
                <a:lnTo>
                  <a:pt x="181673" y="1396949"/>
                </a:lnTo>
                <a:lnTo>
                  <a:pt x="181673" y="1323721"/>
                </a:lnTo>
                <a:close/>
              </a:path>
              <a:path w="398779" h="2720975">
                <a:moveTo>
                  <a:pt x="181673" y="1213408"/>
                </a:moveTo>
                <a:lnTo>
                  <a:pt x="108445" y="1213408"/>
                </a:lnTo>
                <a:lnTo>
                  <a:pt x="108445" y="1286637"/>
                </a:lnTo>
                <a:lnTo>
                  <a:pt x="181673" y="1286637"/>
                </a:lnTo>
                <a:lnTo>
                  <a:pt x="181673" y="1213408"/>
                </a:lnTo>
                <a:close/>
              </a:path>
              <a:path w="398779" h="2720975">
                <a:moveTo>
                  <a:pt x="181673" y="1103083"/>
                </a:moveTo>
                <a:lnTo>
                  <a:pt x="108445" y="1103083"/>
                </a:lnTo>
                <a:lnTo>
                  <a:pt x="108445" y="1176324"/>
                </a:lnTo>
                <a:lnTo>
                  <a:pt x="181673" y="1176324"/>
                </a:lnTo>
                <a:lnTo>
                  <a:pt x="181673" y="1103083"/>
                </a:lnTo>
                <a:close/>
              </a:path>
              <a:path w="398779" h="2720975">
                <a:moveTo>
                  <a:pt x="181673" y="992797"/>
                </a:moveTo>
                <a:lnTo>
                  <a:pt x="108445" y="992797"/>
                </a:lnTo>
                <a:lnTo>
                  <a:pt x="108445" y="1066012"/>
                </a:lnTo>
                <a:lnTo>
                  <a:pt x="181673" y="1066012"/>
                </a:lnTo>
                <a:lnTo>
                  <a:pt x="181673" y="992797"/>
                </a:lnTo>
                <a:close/>
              </a:path>
              <a:path w="398779" h="2720975">
                <a:moveTo>
                  <a:pt x="181673" y="882484"/>
                </a:moveTo>
                <a:lnTo>
                  <a:pt x="108445" y="882484"/>
                </a:lnTo>
                <a:lnTo>
                  <a:pt x="108445" y="955713"/>
                </a:lnTo>
                <a:lnTo>
                  <a:pt x="181673" y="955713"/>
                </a:lnTo>
                <a:lnTo>
                  <a:pt x="181673" y="882484"/>
                </a:lnTo>
                <a:close/>
              </a:path>
              <a:path w="398779" h="2720975">
                <a:moveTo>
                  <a:pt x="181673" y="772172"/>
                </a:moveTo>
                <a:lnTo>
                  <a:pt x="108445" y="772172"/>
                </a:lnTo>
                <a:lnTo>
                  <a:pt x="108445" y="845388"/>
                </a:lnTo>
                <a:lnTo>
                  <a:pt x="181673" y="845388"/>
                </a:lnTo>
                <a:lnTo>
                  <a:pt x="181673" y="772172"/>
                </a:lnTo>
                <a:close/>
              </a:path>
              <a:path w="398779" h="2720975">
                <a:moveTo>
                  <a:pt x="181673" y="661860"/>
                </a:moveTo>
                <a:lnTo>
                  <a:pt x="108445" y="661860"/>
                </a:lnTo>
                <a:lnTo>
                  <a:pt x="108445" y="735088"/>
                </a:lnTo>
                <a:lnTo>
                  <a:pt x="181673" y="735088"/>
                </a:lnTo>
                <a:lnTo>
                  <a:pt x="181673" y="661860"/>
                </a:lnTo>
                <a:close/>
              </a:path>
              <a:path w="398779" h="2720975">
                <a:moveTo>
                  <a:pt x="181673" y="551561"/>
                </a:moveTo>
                <a:lnTo>
                  <a:pt x="108445" y="551561"/>
                </a:lnTo>
                <a:lnTo>
                  <a:pt x="108445" y="624776"/>
                </a:lnTo>
                <a:lnTo>
                  <a:pt x="181673" y="624776"/>
                </a:lnTo>
                <a:lnTo>
                  <a:pt x="181673" y="551561"/>
                </a:lnTo>
                <a:close/>
              </a:path>
              <a:path w="398779" h="2720975">
                <a:moveTo>
                  <a:pt x="181673" y="330936"/>
                </a:moveTo>
                <a:lnTo>
                  <a:pt x="108432" y="330936"/>
                </a:lnTo>
                <a:lnTo>
                  <a:pt x="108432" y="404152"/>
                </a:lnTo>
                <a:lnTo>
                  <a:pt x="181673" y="404152"/>
                </a:lnTo>
                <a:lnTo>
                  <a:pt x="181673" y="330936"/>
                </a:lnTo>
                <a:close/>
              </a:path>
              <a:path w="398779" h="2720975">
                <a:moveTo>
                  <a:pt x="181673" y="220624"/>
                </a:moveTo>
                <a:lnTo>
                  <a:pt x="108445" y="220624"/>
                </a:lnTo>
                <a:lnTo>
                  <a:pt x="108445" y="293852"/>
                </a:lnTo>
                <a:lnTo>
                  <a:pt x="181673" y="293852"/>
                </a:lnTo>
                <a:lnTo>
                  <a:pt x="181673" y="220624"/>
                </a:lnTo>
                <a:close/>
              </a:path>
              <a:path w="398779" h="2720975">
                <a:moveTo>
                  <a:pt x="181673" y="110312"/>
                </a:moveTo>
                <a:lnTo>
                  <a:pt x="108445" y="110312"/>
                </a:lnTo>
                <a:lnTo>
                  <a:pt x="108445" y="183540"/>
                </a:lnTo>
                <a:lnTo>
                  <a:pt x="181673" y="183540"/>
                </a:lnTo>
                <a:lnTo>
                  <a:pt x="181673" y="110312"/>
                </a:lnTo>
                <a:close/>
              </a:path>
              <a:path w="398779" h="2720975">
                <a:moveTo>
                  <a:pt x="181673" y="0"/>
                </a:moveTo>
                <a:lnTo>
                  <a:pt x="108445" y="0"/>
                </a:lnTo>
                <a:lnTo>
                  <a:pt x="108445" y="73228"/>
                </a:lnTo>
                <a:lnTo>
                  <a:pt x="181673" y="73228"/>
                </a:lnTo>
                <a:lnTo>
                  <a:pt x="181673" y="0"/>
                </a:lnTo>
                <a:close/>
              </a:path>
              <a:path w="398779" h="2720975">
                <a:moveTo>
                  <a:pt x="290093" y="441236"/>
                </a:moveTo>
                <a:lnTo>
                  <a:pt x="216877" y="441236"/>
                </a:lnTo>
                <a:lnTo>
                  <a:pt x="216877" y="514464"/>
                </a:lnTo>
                <a:lnTo>
                  <a:pt x="290093" y="514464"/>
                </a:lnTo>
                <a:lnTo>
                  <a:pt x="290093" y="441236"/>
                </a:lnTo>
                <a:close/>
              </a:path>
              <a:path w="398779" h="2720975">
                <a:moveTo>
                  <a:pt x="290106" y="2647429"/>
                </a:moveTo>
                <a:lnTo>
                  <a:pt x="216877" y="2647429"/>
                </a:lnTo>
                <a:lnTo>
                  <a:pt x="216877" y="2720644"/>
                </a:lnTo>
                <a:lnTo>
                  <a:pt x="290106" y="2720644"/>
                </a:lnTo>
                <a:lnTo>
                  <a:pt x="290106" y="2647429"/>
                </a:lnTo>
                <a:close/>
              </a:path>
              <a:path w="398779" h="2720975">
                <a:moveTo>
                  <a:pt x="290106" y="2537117"/>
                </a:moveTo>
                <a:lnTo>
                  <a:pt x="216877" y="2537117"/>
                </a:lnTo>
                <a:lnTo>
                  <a:pt x="216877" y="2610345"/>
                </a:lnTo>
                <a:lnTo>
                  <a:pt x="290106" y="2610345"/>
                </a:lnTo>
                <a:lnTo>
                  <a:pt x="290106" y="2537117"/>
                </a:lnTo>
                <a:close/>
              </a:path>
              <a:path w="398779" h="2720975">
                <a:moveTo>
                  <a:pt x="290106" y="2426805"/>
                </a:moveTo>
                <a:lnTo>
                  <a:pt x="216877" y="2426805"/>
                </a:lnTo>
                <a:lnTo>
                  <a:pt x="216877" y="2500020"/>
                </a:lnTo>
                <a:lnTo>
                  <a:pt x="290106" y="2500020"/>
                </a:lnTo>
                <a:lnTo>
                  <a:pt x="290106" y="2426805"/>
                </a:lnTo>
                <a:close/>
              </a:path>
              <a:path w="398779" h="2720975">
                <a:moveTo>
                  <a:pt x="290106" y="2316492"/>
                </a:moveTo>
                <a:lnTo>
                  <a:pt x="216877" y="2316492"/>
                </a:lnTo>
                <a:lnTo>
                  <a:pt x="216877" y="2389733"/>
                </a:lnTo>
                <a:lnTo>
                  <a:pt x="290106" y="2389733"/>
                </a:lnTo>
                <a:lnTo>
                  <a:pt x="290106" y="2316492"/>
                </a:lnTo>
                <a:close/>
              </a:path>
              <a:path w="398779" h="2720975">
                <a:moveTo>
                  <a:pt x="290106" y="2206193"/>
                </a:moveTo>
                <a:lnTo>
                  <a:pt x="216877" y="2206193"/>
                </a:lnTo>
                <a:lnTo>
                  <a:pt x="216877" y="2279421"/>
                </a:lnTo>
                <a:lnTo>
                  <a:pt x="290106" y="2279421"/>
                </a:lnTo>
                <a:lnTo>
                  <a:pt x="290106" y="2206193"/>
                </a:lnTo>
                <a:close/>
              </a:path>
              <a:path w="398779" h="2720975">
                <a:moveTo>
                  <a:pt x="290106" y="2095881"/>
                </a:moveTo>
                <a:lnTo>
                  <a:pt x="216877" y="2095881"/>
                </a:lnTo>
                <a:lnTo>
                  <a:pt x="216877" y="2169096"/>
                </a:lnTo>
                <a:lnTo>
                  <a:pt x="290106" y="2169096"/>
                </a:lnTo>
                <a:lnTo>
                  <a:pt x="290106" y="2095881"/>
                </a:lnTo>
                <a:close/>
              </a:path>
              <a:path w="398779" h="2720975">
                <a:moveTo>
                  <a:pt x="290106" y="1985568"/>
                </a:moveTo>
                <a:lnTo>
                  <a:pt x="216877" y="1985568"/>
                </a:lnTo>
                <a:lnTo>
                  <a:pt x="216877" y="2058797"/>
                </a:lnTo>
                <a:lnTo>
                  <a:pt x="290106" y="2058797"/>
                </a:lnTo>
                <a:lnTo>
                  <a:pt x="290106" y="1985568"/>
                </a:lnTo>
                <a:close/>
              </a:path>
              <a:path w="398779" h="2720975">
                <a:moveTo>
                  <a:pt x="290106" y="1875256"/>
                </a:moveTo>
                <a:lnTo>
                  <a:pt x="216877" y="1875256"/>
                </a:lnTo>
                <a:lnTo>
                  <a:pt x="216877" y="1948484"/>
                </a:lnTo>
                <a:lnTo>
                  <a:pt x="290106" y="1948484"/>
                </a:lnTo>
                <a:lnTo>
                  <a:pt x="290106" y="1875256"/>
                </a:lnTo>
                <a:close/>
              </a:path>
              <a:path w="398779" h="2720975">
                <a:moveTo>
                  <a:pt x="290106" y="1764957"/>
                </a:moveTo>
                <a:lnTo>
                  <a:pt x="216877" y="1764957"/>
                </a:lnTo>
                <a:lnTo>
                  <a:pt x="216877" y="1838185"/>
                </a:lnTo>
                <a:lnTo>
                  <a:pt x="290106" y="1838185"/>
                </a:lnTo>
                <a:lnTo>
                  <a:pt x="290106" y="1764957"/>
                </a:lnTo>
                <a:close/>
              </a:path>
              <a:path w="398779" h="2720975">
                <a:moveTo>
                  <a:pt x="290106" y="1654644"/>
                </a:moveTo>
                <a:lnTo>
                  <a:pt x="216877" y="1654644"/>
                </a:lnTo>
                <a:lnTo>
                  <a:pt x="216877" y="1727873"/>
                </a:lnTo>
                <a:lnTo>
                  <a:pt x="290106" y="1727873"/>
                </a:lnTo>
                <a:lnTo>
                  <a:pt x="290106" y="1654644"/>
                </a:lnTo>
                <a:close/>
              </a:path>
              <a:path w="398779" h="2720975">
                <a:moveTo>
                  <a:pt x="290106" y="1544345"/>
                </a:moveTo>
                <a:lnTo>
                  <a:pt x="216877" y="1544345"/>
                </a:lnTo>
                <a:lnTo>
                  <a:pt x="216877" y="1617560"/>
                </a:lnTo>
                <a:lnTo>
                  <a:pt x="290106" y="1617560"/>
                </a:lnTo>
                <a:lnTo>
                  <a:pt x="290106" y="1544345"/>
                </a:lnTo>
                <a:close/>
              </a:path>
              <a:path w="398779" h="2720975">
                <a:moveTo>
                  <a:pt x="290106" y="1434033"/>
                </a:moveTo>
                <a:lnTo>
                  <a:pt x="216877" y="1434033"/>
                </a:lnTo>
                <a:lnTo>
                  <a:pt x="216877" y="1507248"/>
                </a:lnTo>
                <a:lnTo>
                  <a:pt x="290106" y="1507248"/>
                </a:lnTo>
                <a:lnTo>
                  <a:pt x="290106" y="1434033"/>
                </a:lnTo>
                <a:close/>
              </a:path>
              <a:path w="398779" h="2720975">
                <a:moveTo>
                  <a:pt x="290106" y="1323721"/>
                </a:moveTo>
                <a:lnTo>
                  <a:pt x="216877" y="1323721"/>
                </a:lnTo>
                <a:lnTo>
                  <a:pt x="216877" y="1396949"/>
                </a:lnTo>
                <a:lnTo>
                  <a:pt x="290106" y="1396949"/>
                </a:lnTo>
                <a:lnTo>
                  <a:pt x="290106" y="1323721"/>
                </a:lnTo>
                <a:close/>
              </a:path>
              <a:path w="398779" h="2720975">
                <a:moveTo>
                  <a:pt x="290106" y="1103083"/>
                </a:moveTo>
                <a:lnTo>
                  <a:pt x="216877" y="1103083"/>
                </a:lnTo>
                <a:lnTo>
                  <a:pt x="216877" y="1176324"/>
                </a:lnTo>
                <a:lnTo>
                  <a:pt x="290106" y="1176324"/>
                </a:lnTo>
                <a:lnTo>
                  <a:pt x="290106" y="1103083"/>
                </a:lnTo>
                <a:close/>
              </a:path>
              <a:path w="398779" h="2720975">
                <a:moveTo>
                  <a:pt x="290106" y="992797"/>
                </a:moveTo>
                <a:lnTo>
                  <a:pt x="216877" y="992797"/>
                </a:lnTo>
                <a:lnTo>
                  <a:pt x="216877" y="1066012"/>
                </a:lnTo>
                <a:lnTo>
                  <a:pt x="290106" y="1066012"/>
                </a:lnTo>
                <a:lnTo>
                  <a:pt x="290106" y="992797"/>
                </a:lnTo>
                <a:close/>
              </a:path>
              <a:path w="398779" h="2720975">
                <a:moveTo>
                  <a:pt x="290106" y="882484"/>
                </a:moveTo>
                <a:lnTo>
                  <a:pt x="216877" y="882484"/>
                </a:lnTo>
                <a:lnTo>
                  <a:pt x="216877" y="955713"/>
                </a:lnTo>
                <a:lnTo>
                  <a:pt x="290106" y="955713"/>
                </a:lnTo>
                <a:lnTo>
                  <a:pt x="290106" y="882484"/>
                </a:lnTo>
                <a:close/>
              </a:path>
              <a:path w="398779" h="2720975">
                <a:moveTo>
                  <a:pt x="290106" y="772172"/>
                </a:moveTo>
                <a:lnTo>
                  <a:pt x="216877" y="772172"/>
                </a:lnTo>
                <a:lnTo>
                  <a:pt x="216877" y="845388"/>
                </a:lnTo>
                <a:lnTo>
                  <a:pt x="290106" y="845388"/>
                </a:lnTo>
                <a:lnTo>
                  <a:pt x="290106" y="772172"/>
                </a:lnTo>
                <a:close/>
              </a:path>
              <a:path w="398779" h="2720975">
                <a:moveTo>
                  <a:pt x="290106" y="661860"/>
                </a:moveTo>
                <a:lnTo>
                  <a:pt x="216877" y="661860"/>
                </a:lnTo>
                <a:lnTo>
                  <a:pt x="216877" y="735088"/>
                </a:lnTo>
                <a:lnTo>
                  <a:pt x="290106" y="735088"/>
                </a:lnTo>
                <a:lnTo>
                  <a:pt x="290106" y="661860"/>
                </a:lnTo>
                <a:close/>
              </a:path>
              <a:path w="398779" h="2720975">
                <a:moveTo>
                  <a:pt x="290106" y="551561"/>
                </a:moveTo>
                <a:lnTo>
                  <a:pt x="216877" y="551561"/>
                </a:lnTo>
                <a:lnTo>
                  <a:pt x="216877" y="624776"/>
                </a:lnTo>
                <a:lnTo>
                  <a:pt x="290106" y="624776"/>
                </a:lnTo>
                <a:lnTo>
                  <a:pt x="290106" y="551561"/>
                </a:lnTo>
                <a:close/>
              </a:path>
              <a:path w="398779" h="2720975">
                <a:moveTo>
                  <a:pt x="290106" y="330936"/>
                </a:moveTo>
                <a:lnTo>
                  <a:pt x="216865" y="330936"/>
                </a:lnTo>
                <a:lnTo>
                  <a:pt x="216865" y="404152"/>
                </a:lnTo>
                <a:lnTo>
                  <a:pt x="290106" y="404152"/>
                </a:lnTo>
                <a:lnTo>
                  <a:pt x="290106" y="330936"/>
                </a:lnTo>
                <a:close/>
              </a:path>
              <a:path w="398779" h="2720975">
                <a:moveTo>
                  <a:pt x="290106" y="220624"/>
                </a:moveTo>
                <a:lnTo>
                  <a:pt x="216877" y="220624"/>
                </a:lnTo>
                <a:lnTo>
                  <a:pt x="216877" y="293852"/>
                </a:lnTo>
                <a:lnTo>
                  <a:pt x="290106" y="293852"/>
                </a:lnTo>
                <a:lnTo>
                  <a:pt x="290106" y="220624"/>
                </a:lnTo>
                <a:close/>
              </a:path>
              <a:path w="398779" h="2720975">
                <a:moveTo>
                  <a:pt x="290106" y="110312"/>
                </a:moveTo>
                <a:lnTo>
                  <a:pt x="216877" y="110312"/>
                </a:lnTo>
                <a:lnTo>
                  <a:pt x="216877" y="183540"/>
                </a:lnTo>
                <a:lnTo>
                  <a:pt x="290106" y="183540"/>
                </a:lnTo>
                <a:lnTo>
                  <a:pt x="290106" y="110312"/>
                </a:lnTo>
                <a:close/>
              </a:path>
              <a:path w="398779" h="2720975">
                <a:moveTo>
                  <a:pt x="290106" y="0"/>
                </a:moveTo>
                <a:lnTo>
                  <a:pt x="216877" y="0"/>
                </a:lnTo>
                <a:lnTo>
                  <a:pt x="216877" y="73228"/>
                </a:lnTo>
                <a:lnTo>
                  <a:pt x="290106" y="73228"/>
                </a:lnTo>
                <a:lnTo>
                  <a:pt x="290106" y="0"/>
                </a:lnTo>
                <a:close/>
              </a:path>
              <a:path w="398779" h="2720975">
                <a:moveTo>
                  <a:pt x="398551" y="110312"/>
                </a:moveTo>
                <a:lnTo>
                  <a:pt x="325323" y="110312"/>
                </a:lnTo>
                <a:lnTo>
                  <a:pt x="325323" y="183540"/>
                </a:lnTo>
                <a:lnTo>
                  <a:pt x="398551" y="183540"/>
                </a:lnTo>
                <a:lnTo>
                  <a:pt x="398551" y="110312"/>
                </a:lnTo>
                <a:close/>
              </a:path>
              <a:path w="398779" h="2720975">
                <a:moveTo>
                  <a:pt x="398551" y="0"/>
                </a:moveTo>
                <a:lnTo>
                  <a:pt x="325323" y="0"/>
                </a:lnTo>
                <a:lnTo>
                  <a:pt x="325323" y="73228"/>
                </a:lnTo>
                <a:lnTo>
                  <a:pt x="398551" y="73228"/>
                </a:lnTo>
                <a:lnTo>
                  <a:pt x="398551" y="0"/>
                </a:lnTo>
                <a:close/>
              </a:path>
            </a:pathLst>
          </a:custGeom>
          <a:solidFill>
            <a:srgbClr val="BCBEC0">
              <a:alpha val="19999"/>
            </a:srgbClr>
          </a:solidFill>
        </p:spPr>
        <p:txBody>
          <a:bodyPr wrap="square" lIns="0" tIns="0" rIns="0" bIns="0" rtlCol="0"/>
          <a:lstStyle/>
          <a:p>
            <a:endParaRPr/>
          </a:p>
        </p:txBody>
      </p:sp>
      <p:sp>
        <p:nvSpPr>
          <p:cNvPr id="42" name="bg object 42"/>
          <p:cNvSpPr/>
          <p:nvPr/>
        </p:nvSpPr>
        <p:spPr>
          <a:xfrm>
            <a:off x="10083724" y="1335188"/>
            <a:ext cx="290195" cy="3823970"/>
          </a:xfrm>
          <a:custGeom>
            <a:avLst/>
            <a:gdLst/>
            <a:ahLst/>
            <a:cxnLst/>
            <a:rect l="l" t="t" r="r" b="b"/>
            <a:pathLst>
              <a:path w="290195" h="3823970">
                <a:moveTo>
                  <a:pt x="73228" y="882472"/>
                </a:moveTo>
                <a:lnTo>
                  <a:pt x="12" y="882472"/>
                </a:lnTo>
                <a:lnTo>
                  <a:pt x="12" y="955700"/>
                </a:lnTo>
                <a:lnTo>
                  <a:pt x="73228" y="955700"/>
                </a:lnTo>
                <a:lnTo>
                  <a:pt x="73228" y="882472"/>
                </a:lnTo>
                <a:close/>
              </a:path>
              <a:path w="290195" h="3823970">
                <a:moveTo>
                  <a:pt x="73240" y="3309277"/>
                </a:moveTo>
                <a:lnTo>
                  <a:pt x="12" y="3309277"/>
                </a:lnTo>
                <a:lnTo>
                  <a:pt x="12" y="3382505"/>
                </a:lnTo>
                <a:lnTo>
                  <a:pt x="73240" y="3382505"/>
                </a:lnTo>
                <a:lnTo>
                  <a:pt x="73240" y="3309277"/>
                </a:lnTo>
                <a:close/>
              </a:path>
              <a:path w="290195" h="3823970">
                <a:moveTo>
                  <a:pt x="73240" y="3198977"/>
                </a:moveTo>
                <a:lnTo>
                  <a:pt x="12" y="3198977"/>
                </a:lnTo>
                <a:lnTo>
                  <a:pt x="12" y="3272205"/>
                </a:lnTo>
                <a:lnTo>
                  <a:pt x="73240" y="3272205"/>
                </a:lnTo>
                <a:lnTo>
                  <a:pt x="73240" y="3198977"/>
                </a:lnTo>
                <a:close/>
              </a:path>
              <a:path w="290195" h="3823970">
                <a:moveTo>
                  <a:pt x="73240" y="3088665"/>
                </a:moveTo>
                <a:lnTo>
                  <a:pt x="12" y="3088665"/>
                </a:lnTo>
                <a:lnTo>
                  <a:pt x="12" y="3161881"/>
                </a:lnTo>
                <a:lnTo>
                  <a:pt x="73240" y="3161881"/>
                </a:lnTo>
                <a:lnTo>
                  <a:pt x="73240" y="3088665"/>
                </a:lnTo>
                <a:close/>
              </a:path>
              <a:path w="290195" h="3823970">
                <a:moveTo>
                  <a:pt x="73240" y="2978353"/>
                </a:moveTo>
                <a:lnTo>
                  <a:pt x="12" y="2978353"/>
                </a:lnTo>
                <a:lnTo>
                  <a:pt x="12" y="3051581"/>
                </a:lnTo>
                <a:lnTo>
                  <a:pt x="73240" y="3051581"/>
                </a:lnTo>
                <a:lnTo>
                  <a:pt x="73240" y="2978353"/>
                </a:lnTo>
                <a:close/>
              </a:path>
              <a:path w="290195" h="3823970">
                <a:moveTo>
                  <a:pt x="73240" y="2868041"/>
                </a:moveTo>
                <a:lnTo>
                  <a:pt x="12" y="2868041"/>
                </a:lnTo>
                <a:lnTo>
                  <a:pt x="12" y="2941256"/>
                </a:lnTo>
                <a:lnTo>
                  <a:pt x="73240" y="2941256"/>
                </a:lnTo>
                <a:lnTo>
                  <a:pt x="73240" y="2868041"/>
                </a:lnTo>
                <a:close/>
              </a:path>
              <a:path w="290195" h="3823970">
                <a:moveTo>
                  <a:pt x="73240" y="2757728"/>
                </a:moveTo>
                <a:lnTo>
                  <a:pt x="12" y="2757728"/>
                </a:lnTo>
                <a:lnTo>
                  <a:pt x="12" y="2830969"/>
                </a:lnTo>
                <a:lnTo>
                  <a:pt x="73240" y="2830969"/>
                </a:lnTo>
                <a:lnTo>
                  <a:pt x="73240" y="2757728"/>
                </a:lnTo>
                <a:close/>
              </a:path>
              <a:path w="290195" h="3823970">
                <a:moveTo>
                  <a:pt x="73240" y="2647429"/>
                </a:moveTo>
                <a:lnTo>
                  <a:pt x="12" y="2647429"/>
                </a:lnTo>
                <a:lnTo>
                  <a:pt x="12" y="2720657"/>
                </a:lnTo>
                <a:lnTo>
                  <a:pt x="73240" y="2720657"/>
                </a:lnTo>
                <a:lnTo>
                  <a:pt x="73240" y="2647429"/>
                </a:lnTo>
                <a:close/>
              </a:path>
              <a:path w="290195" h="3823970">
                <a:moveTo>
                  <a:pt x="73240" y="2537117"/>
                </a:moveTo>
                <a:lnTo>
                  <a:pt x="12" y="2537117"/>
                </a:lnTo>
                <a:lnTo>
                  <a:pt x="12" y="2610332"/>
                </a:lnTo>
                <a:lnTo>
                  <a:pt x="73240" y="2610332"/>
                </a:lnTo>
                <a:lnTo>
                  <a:pt x="73240" y="2537117"/>
                </a:lnTo>
                <a:close/>
              </a:path>
              <a:path w="290195" h="3823970">
                <a:moveTo>
                  <a:pt x="73240" y="2426805"/>
                </a:moveTo>
                <a:lnTo>
                  <a:pt x="12" y="2426805"/>
                </a:lnTo>
                <a:lnTo>
                  <a:pt x="12" y="2500033"/>
                </a:lnTo>
                <a:lnTo>
                  <a:pt x="73240" y="2500033"/>
                </a:lnTo>
                <a:lnTo>
                  <a:pt x="73240" y="2426805"/>
                </a:lnTo>
                <a:close/>
              </a:path>
              <a:path w="290195" h="3823970">
                <a:moveTo>
                  <a:pt x="73240" y="2316492"/>
                </a:moveTo>
                <a:lnTo>
                  <a:pt x="12" y="2316492"/>
                </a:lnTo>
                <a:lnTo>
                  <a:pt x="12" y="2389721"/>
                </a:lnTo>
                <a:lnTo>
                  <a:pt x="73240" y="2389721"/>
                </a:lnTo>
                <a:lnTo>
                  <a:pt x="73240" y="2316492"/>
                </a:lnTo>
                <a:close/>
              </a:path>
              <a:path w="290195" h="3823970">
                <a:moveTo>
                  <a:pt x="73240" y="2206193"/>
                </a:moveTo>
                <a:lnTo>
                  <a:pt x="12" y="2206193"/>
                </a:lnTo>
                <a:lnTo>
                  <a:pt x="12" y="2279421"/>
                </a:lnTo>
                <a:lnTo>
                  <a:pt x="73240" y="2279421"/>
                </a:lnTo>
                <a:lnTo>
                  <a:pt x="73240" y="2206193"/>
                </a:lnTo>
                <a:close/>
              </a:path>
              <a:path w="290195" h="3823970">
                <a:moveTo>
                  <a:pt x="73240" y="2095881"/>
                </a:moveTo>
                <a:lnTo>
                  <a:pt x="12" y="2095881"/>
                </a:lnTo>
                <a:lnTo>
                  <a:pt x="12" y="2169109"/>
                </a:lnTo>
                <a:lnTo>
                  <a:pt x="73240" y="2169109"/>
                </a:lnTo>
                <a:lnTo>
                  <a:pt x="73240" y="2095881"/>
                </a:lnTo>
                <a:close/>
              </a:path>
              <a:path w="290195" h="3823970">
                <a:moveTo>
                  <a:pt x="73240" y="1985581"/>
                </a:moveTo>
                <a:lnTo>
                  <a:pt x="12" y="1985581"/>
                </a:lnTo>
                <a:lnTo>
                  <a:pt x="12" y="2058797"/>
                </a:lnTo>
                <a:lnTo>
                  <a:pt x="73240" y="2058797"/>
                </a:lnTo>
                <a:lnTo>
                  <a:pt x="73240" y="1985581"/>
                </a:lnTo>
                <a:close/>
              </a:path>
              <a:path w="290195" h="3823970">
                <a:moveTo>
                  <a:pt x="73240" y="1654644"/>
                </a:moveTo>
                <a:lnTo>
                  <a:pt x="12" y="1654644"/>
                </a:lnTo>
                <a:lnTo>
                  <a:pt x="12" y="1727873"/>
                </a:lnTo>
                <a:lnTo>
                  <a:pt x="73240" y="1727873"/>
                </a:lnTo>
                <a:lnTo>
                  <a:pt x="73240" y="1654644"/>
                </a:lnTo>
                <a:close/>
              </a:path>
              <a:path w="290195" h="3823970">
                <a:moveTo>
                  <a:pt x="73240" y="1544320"/>
                </a:moveTo>
                <a:lnTo>
                  <a:pt x="12" y="1544320"/>
                </a:lnTo>
                <a:lnTo>
                  <a:pt x="12" y="1617560"/>
                </a:lnTo>
                <a:lnTo>
                  <a:pt x="73240" y="1617560"/>
                </a:lnTo>
                <a:lnTo>
                  <a:pt x="73240" y="1544320"/>
                </a:lnTo>
                <a:close/>
              </a:path>
              <a:path w="290195" h="3823970">
                <a:moveTo>
                  <a:pt x="73240" y="1434033"/>
                </a:moveTo>
                <a:lnTo>
                  <a:pt x="12" y="1434033"/>
                </a:lnTo>
                <a:lnTo>
                  <a:pt x="12" y="1507248"/>
                </a:lnTo>
                <a:lnTo>
                  <a:pt x="73240" y="1507248"/>
                </a:lnTo>
                <a:lnTo>
                  <a:pt x="73240" y="1434033"/>
                </a:lnTo>
                <a:close/>
              </a:path>
              <a:path w="290195" h="3823970">
                <a:moveTo>
                  <a:pt x="73240" y="1323721"/>
                </a:moveTo>
                <a:lnTo>
                  <a:pt x="12" y="1323721"/>
                </a:lnTo>
                <a:lnTo>
                  <a:pt x="12" y="1396949"/>
                </a:lnTo>
                <a:lnTo>
                  <a:pt x="73240" y="1396949"/>
                </a:lnTo>
                <a:lnTo>
                  <a:pt x="73240" y="1323721"/>
                </a:lnTo>
                <a:close/>
              </a:path>
              <a:path w="290195" h="3823970">
                <a:moveTo>
                  <a:pt x="73240" y="1213408"/>
                </a:moveTo>
                <a:lnTo>
                  <a:pt x="12" y="1213408"/>
                </a:lnTo>
                <a:lnTo>
                  <a:pt x="12" y="1286624"/>
                </a:lnTo>
                <a:lnTo>
                  <a:pt x="73240" y="1286624"/>
                </a:lnTo>
                <a:lnTo>
                  <a:pt x="73240" y="1213408"/>
                </a:lnTo>
                <a:close/>
              </a:path>
              <a:path w="290195" h="3823970">
                <a:moveTo>
                  <a:pt x="73240" y="1103096"/>
                </a:moveTo>
                <a:lnTo>
                  <a:pt x="12" y="1103096"/>
                </a:lnTo>
                <a:lnTo>
                  <a:pt x="12" y="1176324"/>
                </a:lnTo>
                <a:lnTo>
                  <a:pt x="73240" y="1176324"/>
                </a:lnTo>
                <a:lnTo>
                  <a:pt x="73240" y="1103096"/>
                </a:lnTo>
                <a:close/>
              </a:path>
              <a:path w="290195" h="3823970">
                <a:moveTo>
                  <a:pt x="73240" y="992797"/>
                </a:moveTo>
                <a:lnTo>
                  <a:pt x="12" y="992797"/>
                </a:lnTo>
                <a:lnTo>
                  <a:pt x="12" y="1066012"/>
                </a:lnTo>
                <a:lnTo>
                  <a:pt x="73240" y="1066012"/>
                </a:lnTo>
                <a:lnTo>
                  <a:pt x="73240" y="992797"/>
                </a:lnTo>
                <a:close/>
              </a:path>
              <a:path w="290195" h="3823970">
                <a:moveTo>
                  <a:pt x="73240" y="772172"/>
                </a:moveTo>
                <a:lnTo>
                  <a:pt x="0" y="772172"/>
                </a:lnTo>
                <a:lnTo>
                  <a:pt x="0" y="845388"/>
                </a:lnTo>
                <a:lnTo>
                  <a:pt x="73240" y="845388"/>
                </a:lnTo>
                <a:lnTo>
                  <a:pt x="73240" y="772172"/>
                </a:lnTo>
                <a:close/>
              </a:path>
              <a:path w="290195" h="3823970">
                <a:moveTo>
                  <a:pt x="73240" y="661860"/>
                </a:moveTo>
                <a:lnTo>
                  <a:pt x="12" y="661860"/>
                </a:lnTo>
                <a:lnTo>
                  <a:pt x="12" y="735088"/>
                </a:lnTo>
                <a:lnTo>
                  <a:pt x="73240" y="735088"/>
                </a:lnTo>
                <a:lnTo>
                  <a:pt x="73240" y="661860"/>
                </a:lnTo>
                <a:close/>
              </a:path>
              <a:path w="290195" h="3823970">
                <a:moveTo>
                  <a:pt x="73240" y="551548"/>
                </a:moveTo>
                <a:lnTo>
                  <a:pt x="12" y="551548"/>
                </a:lnTo>
                <a:lnTo>
                  <a:pt x="12" y="624776"/>
                </a:lnTo>
                <a:lnTo>
                  <a:pt x="73240" y="624776"/>
                </a:lnTo>
                <a:lnTo>
                  <a:pt x="73240" y="551548"/>
                </a:lnTo>
                <a:close/>
              </a:path>
              <a:path w="290195" h="3823970">
                <a:moveTo>
                  <a:pt x="181660" y="882472"/>
                </a:moveTo>
                <a:lnTo>
                  <a:pt x="108458" y="882472"/>
                </a:lnTo>
                <a:lnTo>
                  <a:pt x="108458" y="955700"/>
                </a:lnTo>
                <a:lnTo>
                  <a:pt x="181660" y="955700"/>
                </a:lnTo>
                <a:lnTo>
                  <a:pt x="181660" y="882472"/>
                </a:lnTo>
                <a:close/>
              </a:path>
              <a:path w="290195" h="3823970">
                <a:moveTo>
                  <a:pt x="181686" y="3750526"/>
                </a:moveTo>
                <a:lnTo>
                  <a:pt x="108458" y="3750526"/>
                </a:lnTo>
                <a:lnTo>
                  <a:pt x="108458" y="3823754"/>
                </a:lnTo>
                <a:lnTo>
                  <a:pt x="181686" y="3823754"/>
                </a:lnTo>
                <a:lnTo>
                  <a:pt x="181686" y="3750526"/>
                </a:lnTo>
                <a:close/>
              </a:path>
              <a:path w="290195" h="3823970">
                <a:moveTo>
                  <a:pt x="181686" y="3529901"/>
                </a:moveTo>
                <a:lnTo>
                  <a:pt x="108458" y="3529901"/>
                </a:lnTo>
                <a:lnTo>
                  <a:pt x="108458" y="3603117"/>
                </a:lnTo>
                <a:lnTo>
                  <a:pt x="181686" y="3603117"/>
                </a:lnTo>
                <a:lnTo>
                  <a:pt x="181686" y="3529901"/>
                </a:lnTo>
                <a:close/>
              </a:path>
              <a:path w="290195" h="3823970">
                <a:moveTo>
                  <a:pt x="181686" y="3419589"/>
                </a:moveTo>
                <a:lnTo>
                  <a:pt x="108458" y="3419589"/>
                </a:lnTo>
                <a:lnTo>
                  <a:pt x="108458" y="3492817"/>
                </a:lnTo>
                <a:lnTo>
                  <a:pt x="181686" y="3492817"/>
                </a:lnTo>
                <a:lnTo>
                  <a:pt x="181686" y="3419589"/>
                </a:lnTo>
                <a:close/>
              </a:path>
              <a:path w="290195" h="3823970">
                <a:moveTo>
                  <a:pt x="181686" y="3309277"/>
                </a:moveTo>
                <a:lnTo>
                  <a:pt x="108458" y="3309277"/>
                </a:lnTo>
                <a:lnTo>
                  <a:pt x="108458" y="3382505"/>
                </a:lnTo>
                <a:lnTo>
                  <a:pt x="181686" y="3382505"/>
                </a:lnTo>
                <a:lnTo>
                  <a:pt x="181686" y="3309277"/>
                </a:lnTo>
                <a:close/>
              </a:path>
              <a:path w="290195" h="3823970">
                <a:moveTo>
                  <a:pt x="181686" y="3198977"/>
                </a:moveTo>
                <a:lnTo>
                  <a:pt x="108458" y="3198977"/>
                </a:lnTo>
                <a:lnTo>
                  <a:pt x="108458" y="3272205"/>
                </a:lnTo>
                <a:lnTo>
                  <a:pt x="181686" y="3272205"/>
                </a:lnTo>
                <a:lnTo>
                  <a:pt x="181686" y="3198977"/>
                </a:lnTo>
                <a:close/>
              </a:path>
              <a:path w="290195" h="3823970">
                <a:moveTo>
                  <a:pt x="181686" y="3088665"/>
                </a:moveTo>
                <a:lnTo>
                  <a:pt x="108458" y="3088665"/>
                </a:lnTo>
                <a:lnTo>
                  <a:pt x="108458" y="3161881"/>
                </a:lnTo>
                <a:lnTo>
                  <a:pt x="181686" y="3161881"/>
                </a:lnTo>
                <a:lnTo>
                  <a:pt x="181686" y="3088665"/>
                </a:lnTo>
                <a:close/>
              </a:path>
              <a:path w="290195" h="3823970">
                <a:moveTo>
                  <a:pt x="181686" y="2978353"/>
                </a:moveTo>
                <a:lnTo>
                  <a:pt x="108458" y="2978353"/>
                </a:lnTo>
                <a:lnTo>
                  <a:pt x="108458" y="3051581"/>
                </a:lnTo>
                <a:lnTo>
                  <a:pt x="181686" y="3051581"/>
                </a:lnTo>
                <a:lnTo>
                  <a:pt x="181686" y="2978353"/>
                </a:lnTo>
                <a:close/>
              </a:path>
              <a:path w="290195" h="3823970">
                <a:moveTo>
                  <a:pt x="181686" y="2868041"/>
                </a:moveTo>
                <a:lnTo>
                  <a:pt x="108458" y="2868041"/>
                </a:lnTo>
                <a:lnTo>
                  <a:pt x="108458" y="2941256"/>
                </a:lnTo>
                <a:lnTo>
                  <a:pt x="181686" y="2941256"/>
                </a:lnTo>
                <a:lnTo>
                  <a:pt x="181686" y="2868041"/>
                </a:lnTo>
                <a:close/>
              </a:path>
              <a:path w="290195" h="3823970">
                <a:moveTo>
                  <a:pt x="181686" y="2757728"/>
                </a:moveTo>
                <a:lnTo>
                  <a:pt x="108458" y="2757728"/>
                </a:lnTo>
                <a:lnTo>
                  <a:pt x="108458" y="2830969"/>
                </a:lnTo>
                <a:lnTo>
                  <a:pt x="181686" y="2830969"/>
                </a:lnTo>
                <a:lnTo>
                  <a:pt x="181686" y="2757728"/>
                </a:lnTo>
                <a:close/>
              </a:path>
              <a:path w="290195" h="3823970">
                <a:moveTo>
                  <a:pt x="181686" y="2647429"/>
                </a:moveTo>
                <a:lnTo>
                  <a:pt x="108458" y="2647429"/>
                </a:lnTo>
                <a:lnTo>
                  <a:pt x="108458" y="2720657"/>
                </a:lnTo>
                <a:lnTo>
                  <a:pt x="181686" y="2720657"/>
                </a:lnTo>
                <a:lnTo>
                  <a:pt x="181686" y="2647429"/>
                </a:lnTo>
                <a:close/>
              </a:path>
              <a:path w="290195" h="3823970">
                <a:moveTo>
                  <a:pt x="181686" y="2537117"/>
                </a:moveTo>
                <a:lnTo>
                  <a:pt x="108458" y="2537117"/>
                </a:lnTo>
                <a:lnTo>
                  <a:pt x="108458" y="2610332"/>
                </a:lnTo>
                <a:lnTo>
                  <a:pt x="181686" y="2610332"/>
                </a:lnTo>
                <a:lnTo>
                  <a:pt x="181686" y="2537117"/>
                </a:lnTo>
                <a:close/>
              </a:path>
              <a:path w="290195" h="3823970">
                <a:moveTo>
                  <a:pt x="181686" y="2426805"/>
                </a:moveTo>
                <a:lnTo>
                  <a:pt x="108458" y="2426805"/>
                </a:lnTo>
                <a:lnTo>
                  <a:pt x="108458" y="2500033"/>
                </a:lnTo>
                <a:lnTo>
                  <a:pt x="181686" y="2500033"/>
                </a:lnTo>
                <a:lnTo>
                  <a:pt x="181686" y="2426805"/>
                </a:lnTo>
                <a:close/>
              </a:path>
              <a:path w="290195" h="3823970">
                <a:moveTo>
                  <a:pt x="181686" y="2316492"/>
                </a:moveTo>
                <a:lnTo>
                  <a:pt x="108458" y="2316492"/>
                </a:lnTo>
                <a:lnTo>
                  <a:pt x="108458" y="2389721"/>
                </a:lnTo>
                <a:lnTo>
                  <a:pt x="181686" y="2389721"/>
                </a:lnTo>
                <a:lnTo>
                  <a:pt x="181686" y="2316492"/>
                </a:lnTo>
                <a:close/>
              </a:path>
              <a:path w="290195" h="3823970">
                <a:moveTo>
                  <a:pt x="181686" y="2206193"/>
                </a:moveTo>
                <a:lnTo>
                  <a:pt x="108458" y="2206193"/>
                </a:lnTo>
                <a:lnTo>
                  <a:pt x="108458" y="2279421"/>
                </a:lnTo>
                <a:lnTo>
                  <a:pt x="181686" y="2279421"/>
                </a:lnTo>
                <a:lnTo>
                  <a:pt x="181686" y="2206193"/>
                </a:lnTo>
                <a:close/>
              </a:path>
              <a:path w="290195" h="3823970">
                <a:moveTo>
                  <a:pt x="181686" y="2095881"/>
                </a:moveTo>
                <a:lnTo>
                  <a:pt x="108458" y="2095881"/>
                </a:lnTo>
                <a:lnTo>
                  <a:pt x="108458" y="2169109"/>
                </a:lnTo>
                <a:lnTo>
                  <a:pt x="181686" y="2169109"/>
                </a:lnTo>
                <a:lnTo>
                  <a:pt x="181686" y="2095881"/>
                </a:lnTo>
                <a:close/>
              </a:path>
              <a:path w="290195" h="3823970">
                <a:moveTo>
                  <a:pt x="181686" y="1985581"/>
                </a:moveTo>
                <a:lnTo>
                  <a:pt x="108458" y="1985581"/>
                </a:lnTo>
                <a:lnTo>
                  <a:pt x="108458" y="2058797"/>
                </a:lnTo>
                <a:lnTo>
                  <a:pt x="181686" y="2058797"/>
                </a:lnTo>
                <a:lnTo>
                  <a:pt x="181686" y="1985581"/>
                </a:lnTo>
                <a:close/>
              </a:path>
              <a:path w="290195" h="3823970">
                <a:moveTo>
                  <a:pt x="181686" y="1875269"/>
                </a:moveTo>
                <a:lnTo>
                  <a:pt x="108458" y="1875269"/>
                </a:lnTo>
                <a:lnTo>
                  <a:pt x="108458" y="1948484"/>
                </a:lnTo>
                <a:lnTo>
                  <a:pt x="181686" y="1948484"/>
                </a:lnTo>
                <a:lnTo>
                  <a:pt x="181686" y="1875269"/>
                </a:lnTo>
                <a:close/>
              </a:path>
              <a:path w="290195" h="3823970">
                <a:moveTo>
                  <a:pt x="181686" y="1764957"/>
                </a:moveTo>
                <a:lnTo>
                  <a:pt x="108458" y="1764957"/>
                </a:lnTo>
                <a:lnTo>
                  <a:pt x="108458" y="1838185"/>
                </a:lnTo>
                <a:lnTo>
                  <a:pt x="181686" y="1838185"/>
                </a:lnTo>
                <a:lnTo>
                  <a:pt x="181686" y="1764957"/>
                </a:lnTo>
                <a:close/>
              </a:path>
              <a:path w="290195" h="3823970">
                <a:moveTo>
                  <a:pt x="181686" y="1654644"/>
                </a:moveTo>
                <a:lnTo>
                  <a:pt x="108458" y="1654644"/>
                </a:lnTo>
                <a:lnTo>
                  <a:pt x="108458" y="1727873"/>
                </a:lnTo>
                <a:lnTo>
                  <a:pt x="181686" y="1727873"/>
                </a:lnTo>
                <a:lnTo>
                  <a:pt x="181686" y="1654644"/>
                </a:lnTo>
                <a:close/>
              </a:path>
              <a:path w="290195" h="3823970">
                <a:moveTo>
                  <a:pt x="181686" y="1544320"/>
                </a:moveTo>
                <a:lnTo>
                  <a:pt x="108458" y="1544320"/>
                </a:lnTo>
                <a:lnTo>
                  <a:pt x="108458" y="1617560"/>
                </a:lnTo>
                <a:lnTo>
                  <a:pt x="181686" y="1617560"/>
                </a:lnTo>
                <a:lnTo>
                  <a:pt x="181686" y="1544320"/>
                </a:lnTo>
                <a:close/>
              </a:path>
              <a:path w="290195" h="3823970">
                <a:moveTo>
                  <a:pt x="181686" y="1434033"/>
                </a:moveTo>
                <a:lnTo>
                  <a:pt x="108458" y="1434033"/>
                </a:lnTo>
                <a:lnTo>
                  <a:pt x="108458" y="1507248"/>
                </a:lnTo>
                <a:lnTo>
                  <a:pt x="181686" y="1507248"/>
                </a:lnTo>
                <a:lnTo>
                  <a:pt x="181686" y="1434033"/>
                </a:lnTo>
                <a:close/>
              </a:path>
              <a:path w="290195" h="3823970">
                <a:moveTo>
                  <a:pt x="181686" y="1323721"/>
                </a:moveTo>
                <a:lnTo>
                  <a:pt x="108458" y="1323721"/>
                </a:lnTo>
                <a:lnTo>
                  <a:pt x="108458" y="1396949"/>
                </a:lnTo>
                <a:lnTo>
                  <a:pt x="181686" y="1396949"/>
                </a:lnTo>
                <a:lnTo>
                  <a:pt x="181686" y="1323721"/>
                </a:lnTo>
                <a:close/>
              </a:path>
              <a:path w="290195" h="3823970">
                <a:moveTo>
                  <a:pt x="181686" y="1213408"/>
                </a:moveTo>
                <a:lnTo>
                  <a:pt x="108458" y="1213408"/>
                </a:lnTo>
                <a:lnTo>
                  <a:pt x="108458" y="1286624"/>
                </a:lnTo>
                <a:lnTo>
                  <a:pt x="181686" y="1286624"/>
                </a:lnTo>
                <a:lnTo>
                  <a:pt x="181686" y="1213408"/>
                </a:lnTo>
                <a:close/>
              </a:path>
              <a:path w="290195" h="3823970">
                <a:moveTo>
                  <a:pt x="181686" y="1103096"/>
                </a:moveTo>
                <a:lnTo>
                  <a:pt x="108458" y="1103096"/>
                </a:lnTo>
                <a:lnTo>
                  <a:pt x="108458" y="1176324"/>
                </a:lnTo>
                <a:lnTo>
                  <a:pt x="181686" y="1176324"/>
                </a:lnTo>
                <a:lnTo>
                  <a:pt x="181686" y="1103096"/>
                </a:lnTo>
                <a:close/>
              </a:path>
              <a:path w="290195" h="3823970">
                <a:moveTo>
                  <a:pt x="181686" y="992797"/>
                </a:moveTo>
                <a:lnTo>
                  <a:pt x="108458" y="992797"/>
                </a:lnTo>
                <a:lnTo>
                  <a:pt x="108458" y="1066012"/>
                </a:lnTo>
                <a:lnTo>
                  <a:pt x="181686" y="1066012"/>
                </a:lnTo>
                <a:lnTo>
                  <a:pt x="181686" y="992797"/>
                </a:lnTo>
                <a:close/>
              </a:path>
              <a:path w="290195" h="3823970">
                <a:moveTo>
                  <a:pt x="181686" y="772172"/>
                </a:moveTo>
                <a:lnTo>
                  <a:pt x="108432" y="772172"/>
                </a:lnTo>
                <a:lnTo>
                  <a:pt x="108432" y="845388"/>
                </a:lnTo>
                <a:lnTo>
                  <a:pt x="181686" y="845388"/>
                </a:lnTo>
                <a:lnTo>
                  <a:pt x="181686" y="772172"/>
                </a:lnTo>
                <a:close/>
              </a:path>
              <a:path w="290195" h="3823970">
                <a:moveTo>
                  <a:pt x="181686" y="661860"/>
                </a:moveTo>
                <a:lnTo>
                  <a:pt x="108458" y="661860"/>
                </a:lnTo>
                <a:lnTo>
                  <a:pt x="108458" y="735088"/>
                </a:lnTo>
                <a:lnTo>
                  <a:pt x="181686" y="735088"/>
                </a:lnTo>
                <a:lnTo>
                  <a:pt x="181686" y="661860"/>
                </a:lnTo>
                <a:close/>
              </a:path>
              <a:path w="290195" h="3823970">
                <a:moveTo>
                  <a:pt x="181686" y="551548"/>
                </a:moveTo>
                <a:lnTo>
                  <a:pt x="108458" y="551548"/>
                </a:lnTo>
                <a:lnTo>
                  <a:pt x="108458" y="624776"/>
                </a:lnTo>
                <a:lnTo>
                  <a:pt x="181686" y="624776"/>
                </a:lnTo>
                <a:lnTo>
                  <a:pt x="181686" y="551548"/>
                </a:lnTo>
                <a:close/>
              </a:path>
              <a:path w="290195" h="3823970">
                <a:moveTo>
                  <a:pt x="181686" y="110312"/>
                </a:moveTo>
                <a:lnTo>
                  <a:pt x="108458" y="110312"/>
                </a:lnTo>
                <a:lnTo>
                  <a:pt x="108458" y="183540"/>
                </a:lnTo>
                <a:lnTo>
                  <a:pt x="181686" y="183540"/>
                </a:lnTo>
                <a:lnTo>
                  <a:pt x="181686" y="110312"/>
                </a:lnTo>
                <a:close/>
              </a:path>
              <a:path w="290195" h="3823970">
                <a:moveTo>
                  <a:pt x="181686" y="0"/>
                </a:moveTo>
                <a:lnTo>
                  <a:pt x="108432" y="0"/>
                </a:lnTo>
                <a:lnTo>
                  <a:pt x="108432" y="73228"/>
                </a:lnTo>
                <a:lnTo>
                  <a:pt x="181686" y="73228"/>
                </a:lnTo>
                <a:lnTo>
                  <a:pt x="181686" y="0"/>
                </a:lnTo>
                <a:close/>
              </a:path>
              <a:path w="290195" h="3823970">
                <a:moveTo>
                  <a:pt x="290093" y="882472"/>
                </a:moveTo>
                <a:lnTo>
                  <a:pt x="216877" y="882472"/>
                </a:lnTo>
                <a:lnTo>
                  <a:pt x="216877" y="955700"/>
                </a:lnTo>
                <a:lnTo>
                  <a:pt x="290093" y="955700"/>
                </a:lnTo>
                <a:lnTo>
                  <a:pt x="290093" y="882472"/>
                </a:lnTo>
                <a:close/>
              </a:path>
              <a:path w="290195" h="3823970">
                <a:moveTo>
                  <a:pt x="290106" y="1985581"/>
                </a:moveTo>
                <a:lnTo>
                  <a:pt x="216877" y="1985581"/>
                </a:lnTo>
                <a:lnTo>
                  <a:pt x="216877" y="2058797"/>
                </a:lnTo>
                <a:lnTo>
                  <a:pt x="290106" y="2058797"/>
                </a:lnTo>
                <a:lnTo>
                  <a:pt x="290106" y="1985581"/>
                </a:lnTo>
                <a:close/>
              </a:path>
              <a:path w="290195" h="3823970">
                <a:moveTo>
                  <a:pt x="290106" y="1875269"/>
                </a:moveTo>
                <a:lnTo>
                  <a:pt x="216877" y="1875269"/>
                </a:lnTo>
                <a:lnTo>
                  <a:pt x="216877" y="1948484"/>
                </a:lnTo>
                <a:lnTo>
                  <a:pt x="290106" y="1948484"/>
                </a:lnTo>
                <a:lnTo>
                  <a:pt x="290106" y="1875269"/>
                </a:lnTo>
                <a:close/>
              </a:path>
              <a:path w="290195" h="3823970">
                <a:moveTo>
                  <a:pt x="290106" y="1764957"/>
                </a:moveTo>
                <a:lnTo>
                  <a:pt x="216877" y="1764957"/>
                </a:lnTo>
                <a:lnTo>
                  <a:pt x="216877" y="1838185"/>
                </a:lnTo>
                <a:lnTo>
                  <a:pt x="290106" y="1838185"/>
                </a:lnTo>
                <a:lnTo>
                  <a:pt x="290106" y="1764957"/>
                </a:lnTo>
                <a:close/>
              </a:path>
              <a:path w="290195" h="3823970">
                <a:moveTo>
                  <a:pt x="290106" y="1654644"/>
                </a:moveTo>
                <a:lnTo>
                  <a:pt x="216877" y="1654644"/>
                </a:lnTo>
                <a:lnTo>
                  <a:pt x="216877" y="1727873"/>
                </a:lnTo>
                <a:lnTo>
                  <a:pt x="290106" y="1727873"/>
                </a:lnTo>
                <a:lnTo>
                  <a:pt x="290106" y="1654644"/>
                </a:lnTo>
                <a:close/>
              </a:path>
              <a:path w="290195" h="3823970">
                <a:moveTo>
                  <a:pt x="290106" y="1544320"/>
                </a:moveTo>
                <a:lnTo>
                  <a:pt x="216877" y="1544320"/>
                </a:lnTo>
                <a:lnTo>
                  <a:pt x="216877" y="1617560"/>
                </a:lnTo>
                <a:lnTo>
                  <a:pt x="290106" y="1617560"/>
                </a:lnTo>
                <a:lnTo>
                  <a:pt x="290106" y="1544320"/>
                </a:lnTo>
                <a:close/>
              </a:path>
              <a:path w="290195" h="3823970">
                <a:moveTo>
                  <a:pt x="290106" y="1434033"/>
                </a:moveTo>
                <a:lnTo>
                  <a:pt x="216877" y="1434033"/>
                </a:lnTo>
                <a:lnTo>
                  <a:pt x="216877" y="1507248"/>
                </a:lnTo>
                <a:lnTo>
                  <a:pt x="290106" y="1507248"/>
                </a:lnTo>
                <a:lnTo>
                  <a:pt x="290106" y="1434033"/>
                </a:lnTo>
                <a:close/>
              </a:path>
              <a:path w="290195" h="3823970">
                <a:moveTo>
                  <a:pt x="290106" y="1323721"/>
                </a:moveTo>
                <a:lnTo>
                  <a:pt x="216877" y="1323721"/>
                </a:lnTo>
                <a:lnTo>
                  <a:pt x="216877" y="1396949"/>
                </a:lnTo>
                <a:lnTo>
                  <a:pt x="290106" y="1396949"/>
                </a:lnTo>
                <a:lnTo>
                  <a:pt x="290106" y="1323721"/>
                </a:lnTo>
                <a:close/>
              </a:path>
              <a:path w="290195" h="3823970">
                <a:moveTo>
                  <a:pt x="290106" y="1213408"/>
                </a:moveTo>
                <a:lnTo>
                  <a:pt x="216877" y="1213408"/>
                </a:lnTo>
                <a:lnTo>
                  <a:pt x="216877" y="1286624"/>
                </a:lnTo>
                <a:lnTo>
                  <a:pt x="290106" y="1286624"/>
                </a:lnTo>
                <a:lnTo>
                  <a:pt x="290106" y="1213408"/>
                </a:lnTo>
                <a:close/>
              </a:path>
              <a:path w="290195" h="3823970">
                <a:moveTo>
                  <a:pt x="290106" y="1103096"/>
                </a:moveTo>
                <a:lnTo>
                  <a:pt x="216877" y="1103096"/>
                </a:lnTo>
                <a:lnTo>
                  <a:pt x="216877" y="1176324"/>
                </a:lnTo>
                <a:lnTo>
                  <a:pt x="290106" y="1176324"/>
                </a:lnTo>
                <a:lnTo>
                  <a:pt x="290106" y="1103096"/>
                </a:lnTo>
                <a:close/>
              </a:path>
              <a:path w="290195" h="3823970">
                <a:moveTo>
                  <a:pt x="290106" y="992797"/>
                </a:moveTo>
                <a:lnTo>
                  <a:pt x="216877" y="992797"/>
                </a:lnTo>
                <a:lnTo>
                  <a:pt x="216877" y="1066012"/>
                </a:lnTo>
                <a:lnTo>
                  <a:pt x="290106" y="1066012"/>
                </a:lnTo>
                <a:lnTo>
                  <a:pt x="290106" y="992797"/>
                </a:lnTo>
                <a:close/>
              </a:path>
              <a:path w="290195" h="3823970">
                <a:moveTo>
                  <a:pt x="290106" y="772172"/>
                </a:moveTo>
                <a:lnTo>
                  <a:pt x="216865" y="772172"/>
                </a:lnTo>
                <a:lnTo>
                  <a:pt x="216865" y="845388"/>
                </a:lnTo>
                <a:lnTo>
                  <a:pt x="290106" y="845388"/>
                </a:lnTo>
                <a:lnTo>
                  <a:pt x="290106" y="772172"/>
                </a:lnTo>
                <a:close/>
              </a:path>
              <a:path w="290195" h="3823970">
                <a:moveTo>
                  <a:pt x="290106" y="661860"/>
                </a:moveTo>
                <a:lnTo>
                  <a:pt x="216877" y="661860"/>
                </a:lnTo>
                <a:lnTo>
                  <a:pt x="216877" y="735088"/>
                </a:lnTo>
                <a:lnTo>
                  <a:pt x="290106" y="735088"/>
                </a:lnTo>
                <a:lnTo>
                  <a:pt x="290106" y="661860"/>
                </a:lnTo>
                <a:close/>
              </a:path>
              <a:path w="290195" h="3823970">
                <a:moveTo>
                  <a:pt x="290106" y="551548"/>
                </a:moveTo>
                <a:lnTo>
                  <a:pt x="216877" y="551548"/>
                </a:lnTo>
                <a:lnTo>
                  <a:pt x="216877" y="624776"/>
                </a:lnTo>
                <a:lnTo>
                  <a:pt x="290106" y="624776"/>
                </a:lnTo>
                <a:lnTo>
                  <a:pt x="290106" y="551548"/>
                </a:lnTo>
                <a:close/>
              </a:path>
              <a:path w="290195" h="3823970">
                <a:moveTo>
                  <a:pt x="290106" y="220624"/>
                </a:moveTo>
                <a:lnTo>
                  <a:pt x="216877" y="220624"/>
                </a:lnTo>
                <a:lnTo>
                  <a:pt x="216877" y="293852"/>
                </a:lnTo>
                <a:lnTo>
                  <a:pt x="290106" y="293852"/>
                </a:lnTo>
                <a:lnTo>
                  <a:pt x="290106" y="220624"/>
                </a:lnTo>
                <a:close/>
              </a:path>
              <a:path w="290195" h="3823970">
                <a:moveTo>
                  <a:pt x="290106" y="110312"/>
                </a:moveTo>
                <a:lnTo>
                  <a:pt x="216877" y="110312"/>
                </a:lnTo>
                <a:lnTo>
                  <a:pt x="216877" y="183540"/>
                </a:lnTo>
                <a:lnTo>
                  <a:pt x="290106" y="183540"/>
                </a:lnTo>
                <a:lnTo>
                  <a:pt x="290106" y="110312"/>
                </a:lnTo>
                <a:close/>
              </a:path>
            </a:pathLst>
          </a:custGeom>
          <a:solidFill>
            <a:srgbClr val="BCBEC0">
              <a:alpha val="19999"/>
            </a:srgbClr>
          </a:solidFill>
        </p:spPr>
        <p:txBody>
          <a:bodyPr wrap="square" lIns="0" tIns="0" rIns="0" bIns="0" rtlCol="0"/>
          <a:lstStyle/>
          <a:p>
            <a:endParaRPr/>
          </a:p>
        </p:txBody>
      </p:sp>
      <p:sp>
        <p:nvSpPr>
          <p:cNvPr id="43" name="bg object 43"/>
          <p:cNvSpPr/>
          <p:nvPr/>
        </p:nvSpPr>
        <p:spPr>
          <a:xfrm>
            <a:off x="10300602" y="1335188"/>
            <a:ext cx="290195" cy="4154804"/>
          </a:xfrm>
          <a:custGeom>
            <a:avLst/>
            <a:gdLst/>
            <a:ahLst/>
            <a:cxnLst/>
            <a:rect l="l" t="t" r="r" b="b"/>
            <a:pathLst>
              <a:path w="290195" h="4154804">
                <a:moveTo>
                  <a:pt x="73228" y="3971137"/>
                </a:moveTo>
                <a:lnTo>
                  <a:pt x="0" y="3971137"/>
                </a:lnTo>
                <a:lnTo>
                  <a:pt x="0" y="4044365"/>
                </a:lnTo>
                <a:lnTo>
                  <a:pt x="73228" y="4044365"/>
                </a:lnTo>
                <a:lnTo>
                  <a:pt x="73228" y="3971137"/>
                </a:lnTo>
                <a:close/>
              </a:path>
              <a:path w="290195" h="4154804">
                <a:moveTo>
                  <a:pt x="73228" y="3860825"/>
                </a:moveTo>
                <a:lnTo>
                  <a:pt x="0" y="3860825"/>
                </a:lnTo>
                <a:lnTo>
                  <a:pt x="0" y="3934041"/>
                </a:lnTo>
                <a:lnTo>
                  <a:pt x="73228" y="3934041"/>
                </a:lnTo>
                <a:lnTo>
                  <a:pt x="73228" y="3860825"/>
                </a:lnTo>
                <a:close/>
              </a:path>
              <a:path w="290195" h="4154804">
                <a:moveTo>
                  <a:pt x="73228" y="3750526"/>
                </a:moveTo>
                <a:lnTo>
                  <a:pt x="0" y="3750526"/>
                </a:lnTo>
                <a:lnTo>
                  <a:pt x="0" y="3823754"/>
                </a:lnTo>
                <a:lnTo>
                  <a:pt x="73228" y="3823754"/>
                </a:lnTo>
                <a:lnTo>
                  <a:pt x="73228" y="3750526"/>
                </a:lnTo>
                <a:close/>
              </a:path>
              <a:path w="290195" h="4154804">
                <a:moveTo>
                  <a:pt x="73228" y="3640213"/>
                </a:moveTo>
                <a:lnTo>
                  <a:pt x="0" y="3640213"/>
                </a:lnTo>
                <a:lnTo>
                  <a:pt x="0" y="3713442"/>
                </a:lnTo>
                <a:lnTo>
                  <a:pt x="73228" y="3713442"/>
                </a:lnTo>
                <a:lnTo>
                  <a:pt x="73228" y="3640213"/>
                </a:lnTo>
                <a:close/>
              </a:path>
              <a:path w="290195" h="4154804">
                <a:moveTo>
                  <a:pt x="73228" y="3529901"/>
                </a:moveTo>
                <a:lnTo>
                  <a:pt x="0" y="3529901"/>
                </a:lnTo>
                <a:lnTo>
                  <a:pt x="0" y="3603117"/>
                </a:lnTo>
                <a:lnTo>
                  <a:pt x="73228" y="3603117"/>
                </a:lnTo>
                <a:lnTo>
                  <a:pt x="73228" y="3529901"/>
                </a:lnTo>
                <a:close/>
              </a:path>
              <a:path w="290195" h="4154804">
                <a:moveTo>
                  <a:pt x="73228" y="3419589"/>
                </a:moveTo>
                <a:lnTo>
                  <a:pt x="0" y="3419589"/>
                </a:lnTo>
                <a:lnTo>
                  <a:pt x="0" y="3492817"/>
                </a:lnTo>
                <a:lnTo>
                  <a:pt x="73228" y="3492817"/>
                </a:lnTo>
                <a:lnTo>
                  <a:pt x="73228" y="3419589"/>
                </a:lnTo>
                <a:close/>
              </a:path>
              <a:path w="290195" h="4154804">
                <a:moveTo>
                  <a:pt x="73228" y="3309277"/>
                </a:moveTo>
                <a:lnTo>
                  <a:pt x="0" y="3309277"/>
                </a:lnTo>
                <a:lnTo>
                  <a:pt x="0" y="3382505"/>
                </a:lnTo>
                <a:lnTo>
                  <a:pt x="73228" y="3382505"/>
                </a:lnTo>
                <a:lnTo>
                  <a:pt x="73228" y="3309277"/>
                </a:lnTo>
                <a:close/>
              </a:path>
              <a:path w="290195" h="4154804">
                <a:moveTo>
                  <a:pt x="73228" y="3198977"/>
                </a:moveTo>
                <a:lnTo>
                  <a:pt x="0" y="3198977"/>
                </a:lnTo>
                <a:lnTo>
                  <a:pt x="0" y="3272205"/>
                </a:lnTo>
                <a:lnTo>
                  <a:pt x="73228" y="3272205"/>
                </a:lnTo>
                <a:lnTo>
                  <a:pt x="73228" y="3198977"/>
                </a:lnTo>
                <a:close/>
              </a:path>
              <a:path w="290195" h="4154804">
                <a:moveTo>
                  <a:pt x="73228" y="3088665"/>
                </a:moveTo>
                <a:lnTo>
                  <a:pt x="0" y="3088665"/>
                </a:lnTo>
                <a:lnTo>
                  <a:pt x="0" y="3161881"/>
                </a:lnTo>
                <a:lnTo>
                  <a:pt x="73228" y="3161881"/>
                </a:lnTo>
                <a:lnTo>
                  <a:pt x="73228" y="3088665"/>
                </a:lnTo>
                <a:close/>
              </a:path>
              <a:path w="290195" h="4154804">
                <a:moveTo>
                  <a:pt x="73228" y="2978353"/>
                </a:moveTo>
                <a:lnTo>
                  <a:pt x="0" y="2978353"/>
                </a:lnTo>
                <a:lnTo>
                  <a:pt x="0" y="3051581"/>
                </a:lnTo>
                <a:lnTo>
                  <a:pt x="73228" y="3051581"/>
                </a:lnTo>
                <a:lnTo>
                  <a:pt x="73228" y="2978353"/>
                </a:lnTo>
                <a:close/>
              </a:path>
              <a:path w="290195" h="4154804">
                <a:moveTo>
                  <a:pt x="73228" y="2868041"/>
                </a:moveTo>
                <a:lnTo>
                  <a:pt x="0" y="2868041"/>
                </a:lnTo>
                <a:lnTo>
                  <a:pt x="0" y="2941256"/>
                </a:lnTo>
                <a:lnTo>
                  <a:pt x="73228" y="2941256"/>
                </a:lnTo>
                <a:lnTo>
                  <a:pt x="73228" y="2868041"/>
                </a:lnTo>
                <a:close/>
              </a:path>
              <a:path w="290195" h="4154804">
                <a:moveTo>
                  <a:pt x="73228" y="2757728"/>
                </a:moveTo>
                <a:lnTo>
                  <a:pt x="0" y="2757728"/>
                </a:lnTo>
                <a:lnTo>
                  <a:pt x="0" y="2830969"/>
                </a:lnTo>
                <a:lnTo>
                  <a:pt x="73228" y="2830969"/>
                </a:lnTo>
                <a:lnTo>
                  <a:pt x="73228" y="2757728"/>
                </a:lnTo>
                <a:close/>
              </a:path>
              <a:path w="290195" h="4154804">
                <a:moveTo>
                  <a:pt x="73228" y="2647429"/>
                </a:moveTo>
                <a:lnTo>
                  <a:pt x="0" y="2647429"/>
                </a:lnTo>
                <a:lnTo>
                  <a:pt x="0" y="2720657"/>
                </a:lnTo>
                <a:lnTo>
                  <a:pt x="73228" y="2720657"/>
                </a:lnTo>
                <a:lnTo>
                  <a:pt x="73228" y="2647429"/>
                </a:lnTo>
                <a:close/>
              </a:path>
              <a:path w="290195" h="4154804">
                <a:moveTo>
                  <a:pt x="73228" y="2537117"/>
                </a:moveTo>
                <a:lnTo>
                  <a:pt x="0" y="2537117"/>
                </a:lnTo>
                <a:lnTo>
                  <a:pt x="0" y="2610332"/>
                </a:lnTo>
                <a:lnTo>
                  <a:pt x="73228" y="2610332"/>
                </a:lnTo>
                <a:lnTo>
                  <a:pt x="73228" y="2537117"/>
                </a:lnTo>
                <a:close/>
              </a:path>
              <a:path w="290195" h="4154804">
                <a:moveTo>
                  <a:pt x="73228" y="2426805"/>
                </a:moveTo>
                <a:lnTo>
                  <a:pt x="0" y="2426805"/>
                </a:lnTo>
                <a:lnTo>
                  <a:pt x="0" y="2500033"/>
                </a:lnTo>
                <a:lnTo>
                  <a:pt x="73228" y="2500033"/>
                </a:lnTo>
                <a:lnTo>
                  <a:pt x="73228" y="2426805"/>
                </a:lnTo>
                <a:close/>
              </a:path>
              <a:path w="290195" h="4154804">
                <a:moveTo>
                  <a:pt x="73228" y="2316492"/>
                </a:moveTo>
                <a:lnTo>
                  <a:pt x="0" y="2316492"/>
                </a:lnTo>
                <a:lnTo>
                  <a:pt x="0" y="2389721"/>
                </a:lnTo>
                <a:lnTo>
                  <a:pt x="73228" y="2389721"/>
                </a:lnTo>
                <a:lnTo>
                  <a:pt x="73228" y="2316492"/>
                </a:lnTo>
                <a:close/>
              </a:path>
              <a:path w="290195" h="4154804">
                <a:moveTo>
                  <a:pt x="73228" y="2206193"/>
                </a:moveTo>
                <a:lnTo>
                  <a:pt x="0" y="2206193"/>
                </a:lnTo>
                <a:lnTo>
                  <a:pt x="0" y="2279421"/>
                </a:lnTo>
                <a:lnTo>
                  <a:pt x="73228" y="2279421"/>
                </a:lnTo>
                <a:lnTo>
                  <a:pt x="73228" y="2206193"/>
                </a:lnTo>
                <a:close/>
              </a:path>
              <a:path w="290195" h="4154804">
                <a:moveTo>
                  <a:pt x="73228" y="2095881"/>
                </a:moveTo>
                <a:lnTo>
                  <a:pt x="0" y="2095881"/>
                </a:lnTo>
                <a:lnTo>
                  <a:pt x="0" y="2169109"/>
                </a:lnTo>
                <a:lnTo>
                  <a:pt x="73228" y="2169109"/>
                </a:lnTo>
                <a:lnTo>
                  <a:pt x="73228" y="2095881"/>
                </a:lnTo>
                <a:close/>
              </a:path>
              <a:path w="290195" h="4154804">
                <a:moveTo>
                  <a:pt x="73228" y="1985581"/>
                </a:moveTo>
                <a:lnTo>
                  <a:pt x="0" y="1985581"/>
                </a:lnTo>
                <a:lnTo>
                  <a:pt x="0" y="2058797"/>
                </a:lnTo>
                <a:lnTo>
                  <a:pt x="73228" y="2058797"/>
                </a:lnTo>
                <a:lnTo>
                  <a:pt x="73228" y="1985581"/>
                </a:lnTo>
                <a:close/>
              </a:path>
              <a:path w="290195" h="4154804">
                <a:moveTo>
                  <a:pt x="181660" y="882472"/>
                </a:moveTo>
                <a:lnTo>
                  <a:pt x="108445" y="882472"/>
                </a:lnTo>
                <a:lnTo>
                  <a:pt x="108445" y="955700"/>
                </a:lnTo>
                <a:lnTo>
                  <a:pt x="181660" y="955700"/>
                </a:lnTo>
                <a:lnTo>
                  <a:pt x="181660" y="882472"/>
                </a:lnTo>
                <a:close/>
              </a:path>
              <a:path w="290195" h="4154804">
                <a:moveTo>
                  <a:pt x="181673" y="4081462"/>
                </a:moveTo>
                <a:lnTo>
                  <a:pt x="108445" y="4081462"/>
                </a:lnTo>
                <a:lnTo>
                  <a:pt x="108445" y="4154678"/>
                </a:lnTo>
                <a:lnTo>
                  <a:pt x="181673" y="4154678"/>
                </a:lnTo>
                <a:lnTo>
                  <a:pt x="181673" y="4081462"/>
                </a:lnTo>
                <a:close/>
              </a:path>
              <a:path w="290195" h="4154804">
                <a:moveTo>
                  <a:pt x="181673" y="3971137"/>
                </a:moveTo>
                <a:lnTo>
                  <a:pt x="108445" y="3971137"/>
                </a:lnTo>
                <a:lnTo>
                  <a:pt x="108445" y="4044365"/>
                </a:lnTo>
                <a:lnTo>
                  <a:pt x="181673" y="4044365"/>
                </a:lnTo>
                <a:lnTo>
                  <a:pt x="181673" y="3971137"/>
                </a:lnTo>
                <a:close/>
              </a:path>
              <a:path w="290195" h="4154804">
                <a:moveTo>
                  <a:pt x="181673" y="3529901"/>
                </a:moveTo>
                <a:lnTo>
                  <a:pt x="108445" y="3529901"/>
                </a:lnTo>
                <a:lnTo>
                  <a:pt x="108445" y="3603117"/>
                </a:lnTo>
                <a:lnTo>
                  <a:pt x="181673" y="3603117"/>
                </a:lnTo>
                <a:lnTo>
                  <a:pt x="181673" y="3529901"/>
                </a:lnTo>
                <a:close/>
              </a:path>
              <a:path w="290195" h="4154804">
                <a:moveTo>
                  <a:pt x="181673" y="3419589"/>
                </a:moveTo>
                <a:lnTo>
                  <a:pt x="108445" y="3419589"/>
                </a:lnTo>
                <a:lnTo>
                  <a:pt x="108445" y="3492817"/>
                </a:lnTo>
                <a:lnTo>
                  <a:pt x="181673" y="3492817"/>
                </a:lnTo>
                <a:lnTo>
                  <a:pt x="181673" y="3419589"/>
                </a:lnTo>
                <a:close/>
              </a:path>
              <a:path w="290195" h="4154804">
                <a:moveTo>
                  <a:pt x="181673" y="3309277"/>
                </a:moveTo>
                <a:lnTo>
                  <a:pt x="108445" y="3309277"/>
                </a:lnTo>
                <a:lnTo>
                  <a:pt x="108445" y="3382505"/>
                </a:lnTo>
                <a:lnTo>
                  <a:pt x="181673" y="3382505"/>
                </a:lnTo>
                <a:lnTo>
                  <a:pt x="181673" y="3309277"/>
                </a:lnTo>
                <a:close/>
              </a:path>
              <a:path w="290195" h="4154804">
                <a:moveTo>
                  <a:pt x="181673" y="3088665"/>
                </a:moveTo>
                <a:lnTo>
                  <a:pt x="108445" y="3088665"/>
                </a:lnTo>
                <a:lnTo>
                  <a:pt x="108445" y="3161881"/>
                </a:lnTo>
                <a:lnTo>
                  <a:pt x="181673" y="3161881"/>
                </a:lnTo>
                <a:lnTo>
                  <a:pt x="181673" y="3088665"/>
                </a:lnTo>
                <a:close/>
              </a:path>
              <a:path w="290195" h="4154804">
                <a:moveTo>
                  <a:pt x="181673" y="2978353"/>
                </a:moveTo>
                <a:lnTo>
                  <a:pt x="108445" y="2978353"/>
                </a:lnTo>
                <a:lnTo>
                  <a:pt x="108445" y="3051581"/>
                </a:lnTo>
                <a:lnTo>
                  <a:pt x="181673" y="3051581"/>
                </a:lnTo>
                <a:lnTo>
                  <a:pt x="181673" y="2978353"/>
                </a:lnTo>
                <a:close/>
              </a:path>
              <a:path w="290195" h="4154804">
                <a:moveTo>
                  <a:pt x="181673" y="2868041"/>
                </a:moveTo>
                <a:lnTo>
                  <a:pt x="108445" y="2868041"/>
                </a:lnTo>
                <a:lnTo>
                  <a:pt x="108445" y="2941256"/>
                </a:lnTo>
                <a:lnTo>
                  <a:pt x="181673" y="2941256"/>
                </a:lnTo>
                <a:lnTo>
                  <a:pt x="181673" y="2868041"/>
                </a:lnTo>
                <a:close/>
              </a:path>
              <a:path w="290195" h="4154804">
                <a:moveTo>
                  <a:pt x="181673" y="2757728"/>
                </a:moveTo>
                <a:lnTo>
                  <a:pt x="108445" y="2757728"/>
                </a:lnTo>
                <a:lnTo>
                  <a:pt x="108445" y="2830969"/>
                </a:lnTo>
                <a:lnTo>
                  <a:pt x="181673" y="2830969"/>
                </a:lnTo>
                <a:lnTo>
                  <a:pt x="181673" y="2757728"/>
                </a:lnTo>
                <a:close/>
              </a:path>
              <a:path w="290195" h="4154804">
                <a:moveTo>
                  <a:pt x="181673" y="2647429"/>
                </a:moveTo>
                <a:lnTo>
                  <a:pt x="108445" y="2647429"/>
                </a:lnTo>
                <a:lnTo>
                  <a:pt x="108445" y="2720657"/>
                </a:lnTo>
                <a:lnTo>
                  <a:pt x="181673" y="2720657"/>
                </a:lnTo>
                <a:lnTo>
                  <a:pt x="181673" y="2647429"/>
                </a:lnTo>
                <a:close/>
              </a:path>
              <a:path w="290195" h="4154804">
                <a:moveTo>
                  <a:pt x="181673" y="2537117"/>
                </a:moveTo>
                <a:lnTo>
                  <a:pt x="108445" y="2537117"/>
                </a:lnTo>
                <a:lnTo>
                  <a:pt x="108445" y="2610332"/>
                </a:lnTo>
                <a:lnTo>
                  <a:pt x="181673" y="2610332"/>
                </a:lnTo>
                <a:lnTo>
                  <a:pt x="181673" y="2537117"/>
                </a:lnTo>
                <a:close/>
              </a:path>
              <a:path w="290195" h="4154804">
                <a:moveTo>
                  <a:pt x="181673" y="2426805"/>
                </a:moveTo>
                <a:lnTo>
                  <a:pt x="108445" y="2426805"/>
                </a:lnTo>
                <a:lnTo>
                  <a:pt x="108445" y="2500033"/>
                </a:lnTo>
                <a:lnTo>
                  <a:pt x="181673" y="2500033"/>
                </a:lnTo>
                <a:lnTo>
                  <a:pt x="181673" y="2426805"/>
                </a:lnTo>
                <a:close/>
              </a:path>
              <a:path w="290195" h="4154804">
                <a:moveTo>
                  <a:pt x="181673" y="2316492"/>
                </a:moveTo>
                <a:lnTo>
                  <a:pt x="108445" y="2316492"/>
                </a:lnTo>
                <a:lnTo>
                  <a:pt x="108445" y="2389721"/>
                </a:lnTo>
                <a:lnTo>
                  <a:pt x="181673" y="2389721"/>
                </a:lnTo>
                <a:lnTo>
                  <a:pt x="181673" y="2316492"/>
                </a:lnTo>
                <a:close/>
              </a:path>
              <a:path w="290195" h="4154804">
                <a:moveTo>
                  <a:pt x="181673" y="2206193"/>
                </a:moveTo>
                <a:lnTo>
                  <a:pt x="108445" y="2206193"/>
                </a:lnTo>
                <a:lnTo>
                  <a:pt x="108445" y="2279421"/>
                </a:lnTo>
                <a:lnTo>
                  <a:pt x="181673" y="2279421"/>
                </a:lnTo>
                <a:lnTo>
                  <a:pt x="181673" y="2206193"/>
                </a:lnTo>
                <a:close/>
              </a:path>
              <a:path w="290195" h="4154804">
                <a:moveTo>
                  <a:pt x="181673" y="2095881"/>
                </a:moveTo>
                <a:lnTo>
                  <a:pt x="108445" y="2095881"/>
                </a:lnTo>
                <a:lnTo>
                  <a:pt x="108445" y="2169109"/>
                </a:lnTo>
                <a:lnTo>
                  <a:pt x="181673" y="2169109"/>
                </a:lnTo>
                <a:lnTo>
                  <a:pt x="181673" y="2095881"/>
                </a:lnTo>
                <a:close/>
              </a:path>
              <a:path w="290195" h="4154804">
                <a:moveTo>
                  <a:pt x="181673" y="1985581"/>
                </a:moveTo>
                <a:lnTo>
                  <a:pt x="108445" y="1985581"/>
                </a:lnTo>
                <a:lnTo>
                  <a:pt x="108445" y="2058797"/>
                </a:lnTo>
                <a:lnTo>
                  <a:pt x="181673" y="2058797"/>
                </a:lnTo>
                <a:lnTo>
                  <a:pt x="181673" y="1985581"/>
                </a:lnTo>
                <a:close/>
              </a:path>
              <a:path w="290195" h="4154804">
                <a:moveTo>
                  <a:pt x="181673" y="1875269"/>
                </a:moveTo>
                <a:lnTo>
                  <a:pt x="108445" y="1875269"/>
                </a:lnTo>
                <a:lnTo>
                  <a:pt x="108445" y="1948484"/>
                </a:lnTo>
                <a:lnTo>
                  <a:pt x="181673" y="1948484"/>
                </a:lnTo>
                <a:lnTo>
                  <a:pt x="181673" y="1875269"/>
                </a:lnTo>
                <a:close/>
              </a:path>
              <a:path w="290195" h="4154804">
                <a:moveTo>
                  <a:pt x="181673" y="1764957"/>
                </a:moveTo>
                <a:lnTo>
                  <a:pt x="108445" y="1764957"/>
                </a:lnTo>
                <a:lnTo>
                  <a:pt x="108445" y="1838185"/>
                </a:lnTo>
                <a:lnTo>
                  <a:pt x="181673" y="1838185"/>
                </a:lnTo>
                <a:lnTo>
                  <a:pt x="181673" y="1764957"/>
                </a:lnTo>
                <a:close/>
              </a:path>
              <a:path w="290195" h="4154804">
                <a:moveTo>
                  <a:pt x="181673" y="1654644"/>
                </a:moveTo>
                <a:lnTo>
                  <a:pt x="108445" y="1654644"/>
                </a:lnTo>
                <a:lnTo>
                  <a:pt x="108445" y="1727873"/>
                </a:lnTo>
                <a:lnTo>
                  <a:pt x="181673" y="1727873"/>
                </a:lnTo>
                <a:lnTo>
                  <a:pt x="181673" y="1654644"/>
                </a:lnTo>
                <a:close/>
              </a:path>
              <a:path w="290195" h="4154804">
                <a:moveTo>
                  <a:pt x="181673" y="1544320"/>
                </a:moveTo>
                <a:lnTo>
                  <a:pt x="108445" y="1544320"/>
                </a:lnTo>
                <a:lnTo>
                  <a:pt x="108445" y="1617560"/>
                </a:lnTo>
                <a:lnTo>
                  <a:pt x="181673" y="1617560"/>
                </a:lnTo>
                <a:lnTo>
                  <a:pt x="181673" y="1544320"/>
                </a:lnTo>
                <a:close/>
              </a:path>
              <a:path w="290195" h="4154804">
                <a:moveTo>
                  <a:pt x="181673" y="1434033"/>
                </a:moveTo>
                <a:lnTo>
                  <a:pt x="108445" y="1434033"/>
                </a:lnTo>
                <a:lnTo>
                  <a:pt x="108445" y="1507248"/>
                </a:lnTo>
                <a:lnTo>
                  <a:pt x="181673" y="1507248"/>
                </a:lnTo>
                <a:lnTo>
                  <a:pt x="181673" y="1434033"/>
                </a:lnTo>
                <a:close/>
              </a:path>
              <a:path w="290195" h="4154804">
                <a:moveTo>
                  <a:pt x="181673" y="1323721"/>
                </a:moveTo>
                <a:lnTo>
                  <a:pt x="108445" y="1323721"/>
                </a:lnTo>
                <a:lnTo>
                  <a:pt x="108445" y="1396949"/>
                </a:lnTo>
                <a:lnTo>
                  <a:pt x="181673" y="1396949"/>
                </a:lnTo>
                <a:lnTo>
                  <a:pt x="181673" y="1323721"/>
                </a:lnTo>
                <a:close/>
              </a:path>
              <a:path w="290195" h="4154804">
                <a:moveTo>
                  <a:pt x="181673" y="1213408"/>
                </a:moveTo>
                <a:lnTo>
                  <a:pt x="108445" y="1213408"/>
                </a:lnTo>
                <a:lnTo>
                  <a:pt x="108445" y="1286624"/>
                </a:lnTo>
                <a:lnTo>
                  <a:pt x="181673" y="1286624"/>
                </a:lnTo>
                <a:lnTo>
                  <a:pt x="181673" y="1213408"/>
                </a:lnTo>
                <a:close/>
              </a:path>
              <a:path w="290195" h="4154804">
                <a:moveTo>
                  <a:pt x="181673" y="1103096"/>
                </a:moveTo>
                <a:lnTo>
                  <a:pt x="108445" y="1103096"/>
                </a:lnTo>
                <a:lnTo>
                  <a:pt x="108445" y="1176324"/>
                </a:lnTo>
                <a:lnTo>
                  <a:pt x="181673" y="1176324"/>
                </a:lnTo>
                <a:lnTo>
                  <a:pt x="181673" y="1103096"/>
                </a:lnTo>
                <a:close/>
              </a:path>
              <a:path w="290195" h="4154804">
                <a:moveTo>
                  <a:pt x="181673" y="992797"/>
                </a:moveTo>
                <a:lnTo>
                  <a:pt x="108445" y="992797"/>
                </a:lnTo>
                <a:lnTo>
                  <a:pt x="108445" y="1066012"/>
                </a:lnTo>
                <a:lnTo>
                  <a:pt x="181673" y="1066012"/>
                </a:lnTo>
                <a:lnTo>
                  <a:pt x="181673" y="992797"/>
                </a:lnTo>
                <a:close/>
              </a:path>
              <a:path w="290195" h="4154804">
                <a:moveTo>
                  <a:pt x="181673" y="772172"/>
                </a:moveTo>
                <a:lnTo>
                  <a:pt x="108432" y="772172"/>
                </a:lnTo>
                <a:lnTo>
                  <a:pt x="108432" y="845388"/>
                </a:lnTo>
                <a:lnTo>
                  <a:pt x="181673" y="845388"/>
                </a:lnTo>
                <a:lnTo>
                  <a:pt x="181673" y="772172"/>
                </a:lnTo>
                <a:close/>
              </a:path>
              <a:path w="290195" h="4154804">
                <a:moveTo>
                  <a:pt x="181673" y="661860"/>
                </a:moveTo>
                <a:lnTo>
                  <a:pt x="108445" y="661860"/>
                </a:lnTo>
                <a:lnTo>
                  <a:pt x="108445" y="735088"/>
                </a:lnTo>
                <a:lnTo>
                  <a:pt x="181673" y="735088"/>
                </a:lnTo>
                <a:lnTo>
                  <a:pt x="181673" y="661860"/>
                </a:lnTo>
                <a:close/>
              </a:path>
              <a:path w="290195" h="4154804">
                <a:moveTo>
                  <a:pt x="181673" y="551548"/>
                </a:moveTo>
                <a:lnTo>
                  <a:pt x="108445" y="551548"/>
                </a:lnTo>
                <a:lnTo>
                  <a:pt x="108445" y="624776"/>
                </a:lnTo>
                <a:lnTo>
                  <a:pt x="181673" y="624776"/>
                </a:lnTo>
                <a:lnTo>
                  <a:pt x="181673" y="551548"/>
                </a:lnTo>
                <a:close/>
              </a:path>
              <a:path w="290195" h="4154804">
                <a:moveTo>
                  <a:pt x="181673" y="441236"/>
                </a:moveTo>
                <a:lnTo>
                  <a:pt x="108445" y="441236"/>
                </a:lnTo>
                <a:lnTo>
                  <a:pt x="108445" y="514464"/>
                </a:lnTo>
                <a:lnTo>
                  <a:pt x="181673" y="514464"/>
                </a:lnTo>
                <a:lnTo>
                  <a:pt x="181673" y="441236"/>
                </a:lnTo>
                <a:close/>
              </a:path>
              <a:path w="290195" h="4154804">
                <a:moveTo>
                  <a:pt x="181673" y="220624"/>
                </a:moveTo>
                <a:lnTo>
                  <a:pt x="108445" y="220624"/>
                </a:lnTo>
                <a:lnTo>
                  <a:pt x="108445" y="293852"/>
                </a:lnTo>
                <a:lnTo>
                  <a:pt x="181673" y="293852"/>
                </a:lnTo>
                <a:lnTo>
                  <a:pt x="181673" y="220624"/>
                </a:lnTo>
                <a:close/>
              </a:path>
              <a:path w="290195" h="4154804">
                <a:moveTo>
                  <a:pt x="181673" y="0"/>
                </a:moveTo>
                <a:lnTo>
                  <a:pt x="108432" y="0"/>
                </a:lnTo>
                <a:lnTo>
                  <a:pt x="108432" y="73228"/>
                </a:lnTo>
                <a:lnTo>
                  <a:pt x="181673" y="73228"/>
                </a:lnTo>
                <a:lnTo>
                  <a:pt x="181673" y="0"/>
                </a:lnTo>
                <a:close/>
              </a:path>
              <a:path w="290195" h="4154804">
                <a:moveTo>
                  <a:pt x="290093" y="882472"/>
                </a:moveTo>
                <a:lnTo>
                  <a:pt x="216877" y="882472"/>
                </a:lnTo>
                <a:lnTo>
                  <a:pt x="216877" y="955700"/>
                </a:lnTo>
                <a:lnTo>
                  <a:pt x="290093" y="955700"/>
                </a:lnTo>
                <a:lnTo>
                  <a:pt x="290093" y="882472"/>
                </a:lnTo>
                <a:close/>
              </a:path>
              <a:path w="290195" h="4154804">
                <a:moveTo>
                  <a:pt x="290106" y="2426805"/>
                </a:moveTo>
                <a:lnTo>
                  <a:pt x="216877" y="2426805"/>
                </a:lnTo>
                <a:lnTo>
                  <a:pt x="216877" y="2500033"/>
                </a:lnTo>
                <a:lnTo>
                  <a:pt x="290106" y="2500033"/>
                </a:lnTo>
                <a:lnTo>
                  <a:pt x="290106" y="2426805"/>
                </a:lnTo>
                <a:close/>
              </a:path>
              <a:path w="290195" h="4154804">
                <a:moveTo>
                  <a:pt x="290106" y="2316492"/>
                </a:moveTo>
                <a:lnTo>
                  <a:pt x="216877" y="2316492"/>
                </a:lnTo>
                <a:lnTo>
                  <a:pt x="216877" y="2389721"/>
                </a:lnTo>
                <a:lnTo>
                  <a:pt x="290106" y="2389721"/>
                </a:lnTo>
                <a:lnTo>
                  <a:pt x="290106" y="2316492"/>
                </a:lnTo>
                <a:close/>
              </a:path>
              <a:path w="290195" h="4154804">
                <a:moveTo>
                  <a:pt x="290106" y="2206193"/>
                </a:moveTo>
                <a:lnTo>
                  <a:pt x="216877" y="2206193"/>
                </a:lnTo>
                <a:lnTo>
                  <a:pt x="216877" y="2279421"/>
                </a:lnTo>
                <a:lnTo>
                  <a:pt x="290106" y="2279421"/>
                </a:lnTo>
                <a:lnTo>
                  <a:pt x="290106" y="2206193"/>
                </a:lnTo>
                <a:close/>
              </a:path>
              <a:path w="290195" h="4154804">
                <a:moveTo>
                  <a:pt x="290106" y="2095881"/>
                </a:moveTo>
                <a:lnTo>
                  <a:pt x="216877" y="2095881"/>
                </a:lnTo>
                <a:lnTo>
                  <a:pt x="216877" y="2169109"/>
                </a:lnTo>
                <a:lnTo>
                  <a:pt x="290106" y="2169109"/>
                </a:lnTo>
                <a:lnTo>
                  <a:pt x="290106" y="2095881"/>
                </a:lnTo>
                <a:close/>
              </a:path>
              <a:path w="290195" h="4154804">
                <a:moveTo>
                  <a:pt x="290106" y="1985581"/>
                </a:moveTo>
                <a:lnTo>
                  <a:pt x="216877" y="1985581"/>
                </a:lnTo>
                <a:lnTo>
                  <a:pt x="216877" y="2058797"/>
                </a:lnTo>
                <a:lnTo>
                  <a:pt x="290106" y="2058797"/>
                </a:lnTo>
                <a:lnTo>
                  <a:pt x="290106" y="1985581"/>
                </a:lnTo>
                <a:close/>
              </a:path>
              <a:path w="290195" h="4154804">
                <a:moveTo>
                  <a:pt x="290106" y="1875269"/>
                </a:moveTo>
                <a:lnTo>
                  <a:pt x="216877" y="1875269"/>
                </a:lnTo>
                <a:lnTo>
                  <a:pt x="216877" y="1948484"/>
                </a:lnTo>
                <a:lnTo>
                  <a:pt x="290106" y="1948484"/>
                </a:lnTo>
                <a:lnTo>
                  <a:pt x="290106" y="1875269"/>
                </a:lnTo>
                <a:close/>
              </a:path>
              <a:path w="290195" h="4154804">
                <a:moveTo>
                  <a:pt x="290106" y="1764957"/>
                </a:moveTo>
                <a:lnTo>
                  <a:pt x="216877" y="1764957"/>
                </a:lnTo>
                <a:lnTo>
                  <a:pt x="216877" y="1838185"/>
                </a:lnTo>
                <a:lnTo>
                  <a:pt x="290106" y="1838185"/>
                </a:lnTo>
                <a:lnTo>
                  <a:pt x="290106" y="1764957"/>
                </a:lnTo>
                <a:close/>
              </a:path>
              <a:path w="290195" h="4154804">
                <a:moveTo>
                  <a:pt x="290106" y="1654644"/>
                </a:moveTo>
                <a:lnTo>
                  <a:pt x="216877" y="1654644"/>
                </a:lnTo>
                <a:lnTo>
                  <a:pt x="216877" y="1727873"/>
                </a:lnTo>
                <a:lnTo>
                  <a:pt x="290106" y="1727873"/>
                </a:lnTo>
                <a:lnTo>
                  <a:pt x="290106" y="1654644"/>
                </a:lnTo>
                <a:close/>
              </a:path>
              <a:path w="290195" h="4154804">
                <a:moveTo>
                  <a:pt x="290106" y="1544320"/>
                </a:moveTo>
                <a:lnTo>
                  <a:pt x="216877" y="1544320"/>
                </a:lnTo>
                <a:lnTo>
                  <a:pt x="216877" y="1617560"/>
                </a:lnTo>
                <a:lnTo>
                  <a:pt x="290106" y="1617560"/>
                </a:lnTo>
                <a:lnTo>
                  <a:pt x="290106" y="1544320"/>
                </a:lnTo>
                <a:close/>
              </a:path>
              <a:path w="290195" h="4154804">
                <a:moveTo>
                  <a:pt x="290106" y="1434033"/>
                </a:moveTo>
                <a:lnTo>
                  <a:pt x="216877" y="1434033"/>
                </a:lnTo>
                <a:lnTo>
                  <a:pt x="216877" y="1507248"/>
                </a:lnTo>
                <a:lnTo>
                  <a:pt x="290106" y="1507248"/>
                </a:lnTo>
                <a:lnTo>
                  <a:pt x="290106" y="1434033"/>
                </a:lnTo>
                <a:close/>
              </a:path>
              <a:path w="290195" h="4154804">
                <a:moveTo>
                  <a:pt x="290106" y="1323721"/>
                </a:moveTo>
                <a:lnTo>
                  <a:pt x="216877" y="1323721"/>
                </a:lnTo>
                <a:lnTo>
                  <a:pt x="216877" y="1396949"/>
                </a:lnTo>
                <a:lnTo>
                  <a:pt x="290106" y="1396949"/>
                </a:lnTo>
                <a:lnTo>
                  <a:pt x="290106" y="1323721"/>
                </a:lnTo>
                <a:close/>
              </a:path>
              <a:path w="290195" h="4154804">
                <a:moveTo>
                  <a:pt x="290106" y="1213408"/>
                </a:moveTo>
                <a:lnTo>
                  <a:pt x="216877" y="1213408"/>
                </a:lnTo>
                <a:lnTo>
                  <a:pt x="216877" y="1286624"/>
                </a:lnTo>
                <a:lnTo>
                  <a:pt x="290106" y="1286624"/>
                </a:lnTo>
                <a:lnTo>
                  <a:pt x="290106" y="1213408"/>
                </a:lnTo>
                <a:close/>
              </a:path>
              <a:path w="290195" h="4154804">
                <a:moveTo>
                  <a:pt x="290106" y="1103096"/>
                </a:moveTo>
                <a:lnTo>
                  <a:pt x="216877" y="1103096"/>
                </a:lnTo>
                <a:lnTo>
                  <a:pt x="216877" y="1176324"/>
                </a:lnTo>
                <a:lnTo>
                  <a:pt x="290106" y="1176324"/>
                </a:lnTo>
                <a:lnTo>
                  <a:pt x="290106" y="1103096"/>
                </a:lnTo>
                <a:close/>
              </a:path>
              <a:path w="290195" h="4154804">
                <a:moveTo>
                  <a:pt x="290106" y="992797"/>
                </a:moveTo>
                <a:lnTo>
                  <a:pt x="216877" y="992797"/>
                </a:lnTo>
                <a:lnTo>
                  <a:pt x="216877" y="1066012"/>
                </a:lnTo>
                <a:lnTo>
                  <a:pt x="290106" y="1066012"/>
                </a:lnTo>
                <a:lnTo>
                  <a:pt x="290106" y="992797"/>
                </a:lnTo>
                <a:close/>
              </a:path>
              <a:path w="290195" h="4154804">
                <a:moveTo>
                  <a:pt x="290106" y="772172"/>
                </a:moveTo>
                <a:lnTo>
                  <a:pt x="216865" y="772172"/>
                </a:lnTo>
                <a:lnTo>
                  <a:pt x="216865" y="845388"/>
                </a:lnTo>
                <a:lnTo>
                  <a:pt x="290106" y="845388"/>
                </a:lnTo>
                <a:lnTo>
                  <a:pt x="290106" y="772172"/>
                </a:lnTo>
                <a:close/>
              </a:path>
              <a:path w="290195" h="4154804">
                <a:moveTo>
                  <a:pt x="290106" y="661860"/>
                </a:moveTo>
                <a:lnTo>
                  <a:pt x="216877" y="661860"/>
                </a:lnTo>
                <a:lnTo>
                  <a:pt x="216877" y="735088"/>
                </a:lnTo>
                <a:lnTo>
                  <a:pt x="290106" y="735088"/>
                </a:lnTo>
                <a:lnTo>
                  <a:pt x="290106" y="661860"/>
                </a:lnTo>
                <a:close/>
              </a:path>
              <a:path w="290195" h="4154804">
                <a:moveTo>
                  <a:pt x="290106" y="551548"/>
                </a:moveTo>
                <a:lnTo>
                  <a:pt x="216877" y="551548"/>
                </a:lnTo>
                <a:lnTo>
                  <a:pt x="216877" y="624776"/>
                </a:lnTo>
                <a:lnTo>
                  <a:pt x="290106" y="624776"/>
                </a:lnTo>
                <a:lnTo>
                  <a:pt x="290106" y="551548"/>
                </a:lnTo>
                <a:close/>
              </a:path>
              <a:path w="290195" h="4154804">
                <a:moveTo>
                  <a:pt x="290106" y="441236"/>
                </a:moveTo>
                <a:lnTo>
                  <a:pt x="216877" y="441236"/>
                </a:lnTo>
                <a:lnTo>
                  <a:pt x="216877" y="514464"/>
                </a:lnTo>
                <a:lnTo>
                  <a:pt x="290106" y="514464"/>
                </a:lnTo>
                <a:lnTo>
                  <a:pt x="290106" y="441236"/>
                </a:lnTo>
                <a:close/>
              </a:path>
              <a:path w="290195" h="4154804">
                <a:moveTo>
                  <a:pt x="290106" y="330936"/>
                </a:moveTo>
                <a:lnTo>
                  <a:pt x="216877" y="330936"/>
                </a:lnTo>
                <a:lnTo>
                  <a:pt x="216877" y="404164"/>
                </a:lnTo>
                <a:lnTo>
                  <a:pt x="290106" y="404164"/>
                </a:lnTo>
                <a:lnTo>
                  <a:pt x="290106" y="330936"/>
                </a:lnTo>
                <a:close/>
              </a:path>
            </a:pathLst>
          </a:custGeom>
          <a:solidFill>
            <a:srgbClr val="BCBEC0">
              <a:alpha val="19999"/>
            </a:srgbClr>
          </a:solidFill>
        </p:spPr>
        <p:txBody>
          <a:bodyPr wrap="square" lIns="0" tIns="0" rIns="0" bIns="0" rtlCol="0"/>
          <a:lstStyle/>
          <a:p>
            <a:endParaRPr/>
          </a:p>
        </p:txBody>
      </p:sp>
      <p:sp>
        <p:nvSpPr>
          <p:cNvPr id="44" name="bg object 44"/>
          <p:cNvSpPr/>
          <p:nvPr/>
        </p:nvSpPr>
        <p:spPr>
          <a:xfrm>
            <a:off x="10517479" y="1666125"/>
            <a:ext cx="290195" cy="4817110"/>
          </a:xfrm>
          <a:custGeom>
            <a:avLst/>
            <a:gdLst/>
            <a:ahLst/>
            <a:cxnLst/>
            <a:rect l="l" t="t" r="r" b="b"/>
            <a:pathLst>
              <a:path w="290195" h="4817110">
                <a:moveTo>
                  <a:pt x="73228" y="3750526"/>
                </a:moveTo>
                <a:lnTo>
                  <a:pt x="0" y="3750526"/>
                </a:lnTo>
                <a:lnTo>
                  <a:pt x="0" y="3823741"/>
                </a:lnTo>
                <a:lnTo>
                  <a:pt x="73228" y="3823741"/>
                </a:lnTo>
                <a:lnTo>
                  <a:pt x="73228" y="3750526"/>
                </a:lnTo>
                <a:close/>
              </a:path>
              <a:path w="290195" h="4817110">
                <a:moveTo>
                  <a:pt x="73228" y="3529888"/>
                </a:moveTo>
                <a:lnTo>
                  <a:pt x="0" y="3529888"/>
                </a:lnTo>
                <a:lnTo>
                  <a:pt x="0" y="3603104"/>
                </a:lnTo>
                <a:lnTo>
                  <a:pt x="73228" y="3603104"/>
                </a:lnTo>
                <a:lnTo>
                  <a:pt x="73228" y="3529888"/>
                </a:lnTo>
                <a:close/>
              </a:path>
              <a:path w="290195" h="4817110">
                <a:moveTo>
                  <a:pt x="73228" y="3088652"/>
                </a:moveTo>
                <a:lnTo>
                  <a:pt x="0" y="3088652"/>
                </a:lnTo>
                <a:lnTo>
                  <a:pt x="0" y="3161881"/>
                </a:lnTo>
                <a:lnTo>
                  <a:pt x="73228" y="3161881"/>
                </a:lnTo>
                <a:lnTo>
                  <a:pt x="73228" y="3088652"/>
                </a:lnTo>
                <a:close/>
              </a:path>
              <a:path w="290195" h="4817110">
                <a:moveTo>
                  <a:pt x="73228" y="2978340"/>
                </a:moveTo>
                <a:lnTo>
                  <a:pt x="0" y="2978340"/>
                </a:lnTo>
                <a:lnTo>
                  <a:pt x="0" y="3051568"/>
                </a:lnTo>
                <a:lnTo>
                  <a:pt x="73228" y="3051568"/>
                </a:lnTo>
                <a:lnTo>
                  <a:pt x="73228" y="2978340"/>
                </a:lnTo>
                <a:close/>
              </a:path>
              <a:path w="290195" h="4817110">
                <a:moveTo>
                  <a:pt x="73228" y="2868041"/>
                </a:moveTo>
                <a:lnTo>
                  <a:pt x="0" y="2868041"/>
                </a:lnTo>
                <a:lnTo>
                  <a:pt x="0" y="2941269"/>
                </a:lnTo>
                <a:lnTo>
                  <a:pt x="73228" y="2941269"/>
                </a:lnTo>
                <a:lnTo>
                  <a:pt x="73228" y="2868041"/>
                </a:lnTo>
                <a:close/>
              </a:path>
              <a:path w="290195" h="4817110">
                <a:moveTo>
                  <a:pt x="73228" y="2757728"/>
                </a:moveTo>
                <a:lnTo>
                  <a:pt x="0" y="2757728"/>
                </a:lnTo>
                <a:lnTo>
                  <a:pt x="0" y="2830944"/>
                </a:lnTo>
                <a:lnTo>
                  <a:pt x="73228" y="2830944"/>
                </a:lnTo>
                <a:lnTo>
                  <a:pt x="73228" y="2757728"/>
                </a:lnTo>
                <a:close/>
              </a:path>
              <a:path w="290195" h="4817110">
                <a:moveTo>
                  <a:pt x="73228" y="2647416"/>
                </a:moveTo>
                <a:lnTo>
                  <a:pt x="0" y="2647416"/>
                </a:lnTo>
                <a:lnTo>
                  <a:pt x="0" y="2720644"/>
                </a:lnTo>
                <a:lnTo>
                  <a:pt x="73228" y="2720644"/>
                </a:lnTo>
                <a:lnTo>
                  <a:pt x="73228" y="2647416"/>
                </a:lnTo>
                <a:close/>
              </a:path>
              <a:path w="290195" h="4817110">
                <a:moveTo>
                  <a:pt x="73228" y="2537104"/>
                </a:moveTo>
                <a:lnTo>
                  <a:pt x="0" y="2537104"/>
                </a:lnTo>
                <a:lnTo>
                  <a:pt x="0" y="2610320"/>
                </a:lnTo>
                <a:lnTo>
                  <a:pt x="73228" y="2610320"/>
                </a:lnTo>
                <a:lnTo>
                  <a:pt x="73228" y="2537104"/>
                </a:lnTo>
                <a:close/>
              </a:path>
              <a:path w="290195" h="4817110">
                <a:moveTo>
                  <a:pt x="73228" y="2426792"/>
                </a:moveTo>
                <a:lnTo>
                  <a:pt x="0" y="2426792"/>
                </a:lnTo>
                <a:lnTo>
                  <a:pt x="0" y="2500033"/>
                </a:lnTo>
                <a:lnTo>
                  <a:pt x="73228" y="2500033"/>
                </a:lnTo>
                <a:lnTo>
                  <a:pt x="73228" y="2426792"/>
                </a:lnTo>
                <a:close/>
              </a:path>
              <a:path w="290195" h="4817110">
                <a:moveTo>
                  <a:pt x="73228" y="2316492"/>
                </a:moveTo>
                <a:lnTo>
                  <a:pt x="0" y="2316492"/>
                </a:lnTo>
                <a:lnTo>
                  <a:pt x="0" y="2389721"/>
                </a:lnTo>
                <a:lnTo>
                  <a:pt x="73228" y="2389721"/>
                </a:lnTo>
                <a:lnTo>
                  <a:pt x="73228" y="2316492"/>
                </a:lnTo>
                <a:close/>
              </a:path>
              <a:path w="290195" h="4817110">
                <a:moveTo>
                  <a:pt x="73228" y="2206180"/>
                </a:moveTo>
                <a:lnTo>
                  <a:pt x="0" y="2206180"/>
                </a:lnTo>
                <a:lnTo>
                  <a:pt x="0" y="2279396"/>
                </a:lnTo>
                <a:lnTo>
                  <a:pt x="73228" y="2279396"/>
                </a:lnTo>
                <a:lnTo>
                  <a:pt x="73228" y="2206180"/>
                </a:lnTo>
                <a:close/>
              </a:path>
              <a:path w="290195" h="4817110">
                <a:moveTo>
                  <a:pt x="73228" y="2095868"/>
                </a:moveTo>
                <a:lnTo>
                  <a:pt x="0" y="2095868"/>
                </a:lnTo>
                <a:lnTo>
                  <a:pt x="0" y="2169096"/>
                </a:lnTo>
                <a:lnTo>
                  <a:pt x="73228" y="2169096"/>
                </a:lnTo>
                <a:lnTo>
                  <a:pt x="73228" y="2095868"/>
                </a:lnTo>
                <a:close/>
              </a:path>
              <a:path w="290195" h="4817110">
                <a:moveTo>
                  <a:pt x="181648" y="551535"/>
                </a:moveTo>
                <a:lnTo>
                  <a:pt x="108432" y="551535"/>
                </a:lnTo>
                <a:lnTo>
                  <a:pt x="108432" y="624763"/>
                </a:lnTo>
                <a:lnTo>
                  <a:pt x="181648" y="624763"/>
                </a:lnTo>
                <a:lnTo>
                  <a:pt x="181648" y="551535"/>
                </a:lnTo>
                <a:close/>
              </a:path>
              <a:path w="290195" h="4817110">
                <a:moveTo>
                  <a:pt x="181660" y="4743297"/>
                </a:moveTo>
                <a:lnTo>
                  <a:pt x="108432" y="4743297"/>
                </a:lnTo>
                <a:lnTo>
                  <a:pt x="108432" y="4816513"/>
                </a:lnTo>
                <a:lnTo>
                  <a:pt x="181660" y="4816513"/>
                </a:lnTo>
                <a:lnTo>
                  <a:pt x="181660" y="4743297"/>
                </a:lnTo>
                <a:close/>
              </a:path>
              <a:path w="290195" h="4817110">
                <a:moveTo>
                  <a:pt x="181660" y="4632985"/>
                </a:moveTo>
                <a:lnTo>
                  <a:pt x="108432" y="4632985"/>
                </a:lnTo>
                <a:lnTo>
                  <a:pt x="108432" y="4706213"/>
                </a:lnTo>
                <a:lnTo>
                  <a:pt x="181660" y="4706213"/>
                </a:lnTo>
                <a:lnTo>
                  <a:pt x="181660" y="4632985"/>
                </a:lnTo>
                <a:close/>
              </a:path>
              <a:path w="290195" h="4817110">
                <a:moveTo>
                  <a:pt x="181660" y="4522686"/>
                </a:moveTo>
                <a:lnTo>
                  <a:pt x="108432" y="4522686"/>
                </a:lnTo>
                <a:lnTo>
                  <a:pt x="108432" y="4595888"/>
                </a:lnTo>
                <a:lnTo>
                  <a:pt x="181660" y="4595888"/>
                </a:lnTo>
                <a:lnTo>
                  <a:pt x="181660" y="4522686"/>
                </a:lnTo>
                <a:close/>
              </a:path>
              <a:path w="290195" h="4817110">
                <a:moveTo>
                  <a:pt x="181660" y="4412361"/>
                </a:moveTo>
                <a:lnTo>
                  <a:pt x="108432" y="4412361"/>
                </a:lnTo>
                <a:lnTo>
                  <a:pt x="108432" y="4485602"/>
                </a:lnTo>
                <a:lnTo>
                  <a:pt x="181660" y="4485602"/>
                </a:lnTo>
                <a:lnTo>
                  <a:pt x="181660" y="4412361"/>
                </a:lnTo>
                <a:close/>
              </a:path>
              <a:path w="290195" h="4817110">
                <a:moveTo>
                  <a:pt x="181660" y="3860812"/>
                </a:moveTo>
                <a:lnTo>
                  <a:pt x="108432" y="3860812"/>
                </a:lnTo>
                <a:lnTo>
                  <a:pt x="108432" y="3934041"/>
                </a:lnTo>
                <a:lnTo>
                  <a:pt x="181660" y="3934041"/>
                </a:lnTo>
                <a:lnTo>
                  <a:pt x="181660" y="3860812"/>
                </a:lnTo>
                <a:close/>
              </a:path>
              <a:path w="290195" h="4817110">
                <a:moveTo>
                  <a:pt x="181660" y="3750526"/>
                </a:moveTo>
                <a:lnTo>
                  <a:pt x="108432" y="3750526"/>
                </a:lnTo>
                <a:lnTo>
                  <a:pt x="108432" y="3823741"/>
                </a:lnTo>
                <a:lnTo>
                  <a:pt x="181660" y="3823741"/>
                </a:lnTo>
                <a:lnTo>
                  <a:pt x="181660" y="3750526"/>
                </a:lnTo>
                <a:close/>
              </a:path>
              <a:path w="290195" h="4817110">
                <a:moveTo>
                  <a:pt x="181660" y="3529888"/>
                </a:moveTo>
                <a:lnTo>
                  <a:pt x="108432" y="3529888"/>
                </a:lnTo>
                <a:lnTo>
                  <a:pt x="108432" y="3603104"/>
                </a:lnTo>
                <a:lnTo>
                  <a:pt x="181660" y="3603104"/>
                </a:lnTo>
                <a:lnTo>
                  <a:pt x="181660" y="3529888"/>
                </a:lnTo>
                <a:close/>
              </a:path>
              <a:path w="290195" h="4817110">
                <a:moveTo>
                  <a:pt x="181660" y="3419589"/>
                </a:moveTo>
                <a:lnTo>
                  <a:pt x="108432" y="3419589"/>
                </a:lnTo>
                <a:lnTo>
                  <a:pt x="108432" y="3492817"/>
                </a:lnTo>
                <a:lnTo>
                  <a:pt x="181660" y="3492817"/>
                </a:lnTo>
                <a:lnTo>
                  <a:pt x="181660" y="3419589"/>
                </a:lnTo>
                <a:close/>
              </a:path>
              <a:path w="290195" h="4817110">
                <a:moveTo>
                  <a:pt x="181660" y="2757728"/>
                </a:moveTo>
                <a:lnTo>
                  <a:pt x="108432" y="2757728"/>
                </a:lnTo>
                <a:lnTo>
                  <a:pt x="108432" y="2830944"/>
                </a:lnTo>
                <a:lnTo>
                  <a:pt x="181660" y="2830944"/>
                </a:lnTo>
                <a:lnTo>
                  <a:pt x="181660" y="2757728"/>
                </a:lnTo>
                <a:close/>
              </a:path>
              <a:path w="290195" h="4817110">
                <a:moveTo>
                  <a:pt x="181660" y="2647416"/>
                </a:moveTo>
                <a:lnTo>
                  <a:pt x="108432" y="2647416"/>
                </a:lnTo>
                <a:lnTo>
                  <a:pt x="108432" y="2720644"/>
                </a:lnTo>
                <a:lnTo>
                  <a:pt x="181660" y="2720644"/>
                </a:lnTo>
                <a:lnTo>
                  <a:pt x="181660" y="2647416"/>
                </a:lnTo>
                <a:close/>
              </a:path>
              <a:path w="290195" h="4817110">
                <a:moveTo>
                  <a:pt x="181660" y="2537104"/>
                </a:moveTo>
                <a:lnTo>
                  <a:pt x="108432" y="2537104"/>
                </a:lnTo>
                <a:lnTo>
                  <a:pt x="108432" y="2610320"/>
                </a:lnTo>
                <a:lnTo>
                  <a:pt x="181660" y="2610320"/>
                </a:lnTo>
                <a:lnTo>
                  <a:pt x="181660" y="2537104"/>
                </a:lnTo>
                <a:close/>
              </a:path>
              <a:path w="290195" h="4817110">
                <a:moveTo>
                  <a:pt x="181660" y="2426792"/>
                </a:moveTo>
                <a:lnTo>
                  <a:pt x="108432" y="2426792"/>
                </a:lnTo>
                <a:lnTo>
                  <a:pt x="108432" y="2500033"/>
                </a:lnTo>
                <a:lnTo>
                  <a:pt x="181660" y="2500033"/>
                </a:lnTo>
                <a:lnTo>
                  <a:pt x="181660" y="2426792"/>
                </a:lnTo>
                <a:close/>
              </a:path>
              <a:path w="290195" h="4817110">
                <a:moveTo>
                  <a:pt x="181660" y="2316492"/>
                </a:moveTo>
                <a:lnTo>
                  <a:pt x="108432" y="2316492"/>
                </a:lnTo>
                <a:lnTo>
                  <a:pt x="108432" y="2389721"/>
                </a:lnTo>
                <a:lnTo>
                  <a:pt x="181660" y="2389721"/>
                </a:lnTo>
                <a:lnTo>
                  <a:pt x="181660" y="2316492"/>
                </a:lnTo>
                <a:close/>
              </a:path>
              <a:path w="290195" h="4817110">
                <a:moveTo>
                  <a:pt x="181660" y="2206180"/>
                </a:moveTo>
                <a:lnTo>
                  <a:pt x="108432" y="2206180"/>
                </a:lnTo>
                <a:lnTo>
                  <a:pt x="108432" y="2279396"/>
                </a:lnTo>
                <a:lnTo>
                  <a:pt x="181660" y="2279396"/>
                </a:lnTo>
                <a:lnTo>
                  <a:pt x="181660" y="2206180"/>
                </a:lnTo>
                <a:close/>
              </a:path>
              <a:path w="290195" h="4817110">
                <a:moveTo>
                  <a:pt x="181660" y="2095868"/>
                </a:moveTo>
                <a:lnTo>
                  <a:pt x="108432" y="2095868"/>
                </a:lnTo>
                <a:lnTo>
                  <a:pt x="108432" y="2169096"/>
                </a:lnTo>
                <a:lnTo>
                  <a:pt x="181660" y="2169096"/>
                </a:lnTo>
                <a:lnTo>
                  <a:pt x="181660" y="2095868"/>
                </a:lnTo>
                <a:close/>
              </a:path>
              <a:path w="290195" h="4817110">
                <a:moveTo>
                  <a:pt x="181660" y="1985556"/>
                </a:moveTo>
                <a:lnTo>
                  <a:pt x="108432" y="1985556"/>
                </a:lnTo>
                <a:lnTo>
                  <a:pt x="108432" y="2058784"/>
                </a:lnTo>
                <a:lnTo>
                  <a:pt x="181660" y="2058784"/>
                </a:lnTo>
                <a:lnTo>
                  <a:pt x="181660" y="1985556"/>
                </a:lnTo>
                <a:close/>
              </a:path>
              <a:path w="290195" h="4817110">
                <a:moveTo>
                  <a:pt x="181660" y="1875256"/>
                </a:moveTo>
                <a:lnTo>
                  <a:pt x="108432" y="1875256"/>
                </a:lnTo>
                <a:lnTo>
                  <a:pt x="108432" y="1948484"/>
                </a:lnTo>
                <a:lnTo>
                  <a:pt x="181660" y="1948484"/>
                </a:lnTo>
                <a:lnTo>
                  <a:pt x="181660" y="1875256"/>
                </a:lnTo>
                <a:close/>
              </a:path>
              <a:path w="290195" h="4817110">
                <a:moveTo>
                  <a:pt x="181660" y="1764944"/>
                </a:moveTo>
                <a:lnTo>
                  <a:pt x="108432" y="1764944"/>
                </a:lnTo>
                <a:lnTo>
                  <a:pt x="108432" y="1838172"/>
                </a:lnTo>
                <a:lnTo>
                  <a:pt x="181660" y="1838172"/>
                </a:lnTo>
                <a:lnTo>
                  <a:pt x="181660" y="1764944"/>
                </a:lnTo>
                <a:close/>
              </a:path>
              <a:path w="290195" h="4817110">
                <a:moveTo>
                  <a:pt x="181660" y="1654644"/>
                </a:moveTo>
                <a:lnTo>
                  <a:pt x="108432" y="1654644"/>
                </a:lnTo>
                <a:lnTo>
                  <a:pt x="108432" y="1727860"/>
                </a:lnTo>
                <a:lnTo>
                  <a:pt x="181660" y="1727860"/>
                </a:lnTo>
                <a:lnTo>
                  <a:pt x="181660" y="1654644"/>
                </a:lnTo>
                <a:close/>
              </a:path>
              <a:path w="290195" h="4817110">
                <a:moveTo>
                  <a:pt x="181660" y="1544332"/>
                </a:moveTo>
                <a:lnTo>
                  <a:pt x="108432" y="1544332"/>
                </a:lnTo>
                <a:lnTo>
                  <a:pt x="108432" y="1617548"/>
                </a:lnTo>
                <a:lnTo>
                  <a:pt x="181660" y="1617548"/>
                </a:lnTo>
                <a:lnTo>
                  <a:pt x="181660" y="1544332"/>
                </a:lnTo>
                <a:close/>
              </a:path>
              <a:path w="290195" h="4817110">
                <a:moveTo>
                  <a:pt x="181660" y="1434020"/>
                </a:moveTo>
                <a:lnTo>
                  <a:pt x="108432" y="1434020"/>
                </a:lnTo>
                <a:lnTo>
                  <a:pt x="108432" y="1507248"/>
                </a:lnTo>
                <a:lnTo>
                  <a:pt x="181660" y="1507248"/>
                </a:lnTo>
                <a:lnTo>
                  <a:pt x="181660" y="1434020"/>
                </a:lnTo>
                <a:close/>
              </a:path>
              <a:path w="290195" h="4817110">
                <a:moveTo>
                  <a:pt x="181660" y="1323708"/>
                </a:moveTo>
                <a:lnTo>
                  <a:pt x="108432" y="1323708"/>
                </a:lnTo>
                <a:lnTo>
                  <a:pt x="108432" y="1396936"/>
                </a:lnTo>
                <a:lnTo>
                  <a:pt x="181660" y="1396936"/>
                </a:lnTo>
                <a:lnTo>
                  <a:pt x="181660" y="1323708"/>
                </a:lnTo>
                <a:close/>
              </a:path>
              <a:path w="290195" h="4817110">
                <a:moveTo>
                  <a:pt x="181660" y="1213383"/>
                </a:moveTo>
                <a:lnTo>
                  <a:pt x="108432" y="1213383"/>
                </a:lnTo>
                <a:lnTo>
                  <a:pt x="108432" y="1286624"/>
                </a:lnTo>
                <a:lnTo>
                  <a:pt x="181660" y="1286624"/>
                </a:lnTo>
                <a:lnTo>
                  <a:pt x="181660" y="1213383"/>
                </a:lnTo>
                <a:close/>
              </a:path>
              <a:path w="290195" h="4817110">
                <a:moveTo>
                  <a:pt x="181660" y="1103096"/>
                </a:moveTo>
                <a:lnTo>
                  <a:pt x="108432" y="1103096"/>
                </a:lnTo>
                <a:lnTo>
                  <a:pt x="108432" y="1176312"/>
                </a:lnTo>
                <a:lnTo>
                  <a:pt x="181660" y="1176312"/>
                </a:lnTo>
                <a:lnTo>
                  <a:pt x="181660" y="1103096"/>
                </a:lnTo>
                <a:close/>
              </a:path>
              <a:path w="290195" h="4817110">
                <a:moveTo>
                  <a:pt x="181660" y="992784"/>
                </a:moveTo>
                <a:lnTo>
                  <a:pt x="108432" y="992784"/>
                </a:lnTo>
                <a:lnTo>
                  <a:pt x="108432" y="1066012"/>
                </a:lnTo>
                <a:lnTo>
                  <a:pt x="181660" y="1066012"/>
                </a:lnTo>
                <a:lnTo>
                  <a:pt x="181660" y="992784"/>
                </a:lnTo>
                <a:close/>
              </a:path>
              <a:path w="290195" h="4817110">
                <a:moveTo>
                  <a:pt x="181660" y="882472"/>
                </a:moveTo>
                <a:lnTo>
                  <a:pt x="108432" y="882472"/>
                </a:lnTo>
                <a:lnTo>
                  <a:pt x="108432" y="955687"/>
                </a:lnTo>
                <a:lnTo>
                  <a:pt x="181660" y="955687"/>
                </a:lnTo>
                <a:lnTo>
                  <a:pt x="181660" y="882472"/>
                </a:lnTo>
                <a:close/>
              </a:path>
              <a:path w="290195" h="4817110">
                <a:moveTo>
                  <a:pt x="181660" y="772160"/>
                </a:moveTo>
                <a:lnTo>
                  <a:pt x="108432" y="772160"/>
                </a:lnTo>
                <a:lnTo>
                  <a:pt x="108432" y="845388"/>
                </a:lnTo>
                <a:lnTo>
                  <a:pt x="181660" y="845388"/>
                </a:lnTo>
                <a:lnTo>
                  <a:pt x="181660" y="772160"/>
                </a:lnTo>
                <a:close/>
              </a:path>
              <a:path w="290195" h="4817110">
                <a:moveTo>
                  <a:pt x="181660" y="661860"/>
                </a:moveTo>
                <a:lnTo>
                  <a:pt x="108432" y="661860"/>
                </a:lnTo>
                <a:lnTo>
                  <a:pt x="108432" y="735076"/>
                </a:lnTo>
                <a:lnTo>
                  <a:pt x="181660" y="735076"/>
                </a:lnTo>
                <a:lnTo>
                  <a:pt x="181660" y="661860"/>
                </a:lnTo>
                <a:close/>
              </a:path>
              <a:path w="290195" h="4817110">
                <a:moveTo>
                  <a:pt x="181660" y="441236"/>
                </a:moveTo>
                <a:lnTo>
                  <a:pt x="108432" y="441236"/>
                </a:lnTo>
                <a:lnTo>
                  <a:pt x="108432" y="514451"/>
                </a:lnTo>
                <a:lnTo>
                  <a:pt x="181660" y="514451"/>
                </a:lnTo>
                <a:lnTo>
                  <a:pt x="181660" y="441236"/>
                </a:lnTo>
                <a:close/>
              </a:path>
              <a:path w="290195" h="4817110">
                <a:moveTo>
                  <a:pt x="181660" y="330923"/>
                </a:moveTo>
                <a:lnTo>
                  <a:pt x="108432" y="330923"/>
                </a:lnTo>
                <a:lnTo>
                  <a:pt x="108432" y="404152"/>
                </a:lnTo>
                <a:lnTo>
                  <a:pt x="181660" y="404152"/>
                </a:lnTo>
                <a:lnTo>
                  <a:pt x="181660" y="330923"/>
                </a:lnTo>
                <a:close/>
              </a:path>
              <a:path w="290195" h="4817110">
                <a:moveTo>
                  <a:pt x="181660" y="220611"/>
                </a:moveTo>
                <a:lnTo>
                  <a:pt x="108432" y="220611"/>
                </a:lnTo>
                <a:lnTo>
                  <a:pt x="108432" y="293839"/>
                </a:lnTo>
                <a:lnTo>
                  <a:pt x="181660" y="293839"/>
                </a:lnTo>
                <a:lnTo>
                  <a:pt x="181660" y="220611"/>
                </a:lnTo>
                <a:close/>
              </a:path>
              <a:path w="290195" h="4817110">
                <a:moveTo>
                  <a:pt x="181660" y="110299"/>
                </a:moveTo>
                <a:lnTo>
                  <a:pt x="108432" y="110299"/>
                </a:lnTo>
                <a:lnTo>
                  <a:pt x="108432" y="183527"/>
                </a:lnTo>
                <a:lnTo>
                  <a:pt x="181660" y="183527"/>
                </a:lnTo>
                <a:lnTo>
                  <a:pt x="181660" y="110299"/>
                </a:lnTo>
                <a:close/>
              </a:path>
              <a:path w="290195" h="4817110">
                <a:moveTo>
                  <a:pt x="181660" y="0"/>
                </a:moveTo>
                <a:lnTo>
                  <a:pt x="108432" y="0"/>
                </a:lnTo>
                <a:lnTo>
                  <a:pt x="108432" y="73228"/>
                </a:lnTo>
                <a:lnTo>
                  <a:pt x="181660" y="73228"/>
                </a:lnTo>
                <a:lnTo>
                  <a:pt x="181660" y="0"/>
                </a:lnTo>
                <a:close/>
              </a:path>
              <a:path w="290195" h="4817110">
                <a:moveTo>
                  <a:pt x="290093" y="551535"/>
                </a:moveTo>
                <a:lnTo>
                  <a:pt x="216877" y="551535"/>
                </a:lnTo>
                <a:lnTo>
                  <a:pt x="216877" y="624763"/>
                </a:lnTo>
                <a:lnTo>
                  <a:pt x="290093" y="624763"/>
                </a:lnTo>
                <a:lnTo>
                  <a:pt x="290093" y="551535"/>
                </a:lnTo>
                <a:close/>
              </a:path>
              <a:path w="290195" h="4817110">
                <a:moveTo>
                  <a:pt x="290118" y="3419589"/>
                </a:moveTo>
                <a:lnTo>
                  <a:pt x="216877" y="3419589"/>
                </a:lnTo>
                <a:lnTo>
                  <a:pt x="216877" y="3492817"/>
                </a:lnTo>
                <a:lnTo>
                  <a:pt x="290118" y="3492817"/>
                </a:lnTo>
                <a:lnTo>
                  <a:pt x="290118" y="3419589"/>
                </a:lnTo>
                <a:close/>
              </a:path>
              <a:path w="290195" h="4817110">
                <a:moveTo>
                  <a:pt x="290118" y="3309277"/>
                </a:moveTo>
                <a:lnTo>
                  <a:pt x="216877" y="3309277"/>
                </a:lnTo>
                <a:lnTo>
                  <a:pt x="216877" y="3382505"/>
                </a:lnTo>
                <a:lnTo>
                  <a:pt x="290118" y="3382505"/>
                </a:lnTo>
                <a:lnTo>
                  <a:pt x="290118" y="3309277"/>
                </a:lnTo>
                <a:close/>
              </a:path>
              <a:path w="290195" h="4817110">
                <a:moveTo>
                  <a:pt x="290118" y="2647416"/>
                </a:moveTo>
                <a:lnTo>
                  <a:pt x="216877" y="2647416"/>
                </a:lnTo>
                <a:lnTo>
                  <a:pt x="216877" y="2720644"/>
                </a:lnTo>
                <a:lnTo>
                  <a:pt x="290118" y="2720644"/>
                </a:lnTo>
                <a:lnTo>
                  <a:pt x="290118" y="2647416"/>
                </a:lnTo>
                <a:close/>
              </a:path>
              <a:path w="290195" h="4817110">
                <a:moveTo>
                  <a:pt x="290118" y="2537104"/>
                </a:moveTo>
                <a:lnTo>
                  <a:pt x="216877" y="2537104"/>
                </a:lnTo>
                <a:lnTo>
                  <a:pt x="216877" y="2610320"/>
                </a:lnTo>
                <a:lnTo>
                  <a:pt x="290118" y="2610320"/>
                </a:lnTo>
                <a:lnTo>
                  <a:pt x="290118" y="2537104"/>
                </a:lnTo>
                <a:close/>
              </a:path>
              <a:path w="290195" h="4817110">
                <a:moveTo>
                  <a:pt x="290118" y="2426792"/>
                </a:moveTo>
                <a:lnTo>
                  <a:pt x="216877" y="2426792"/>
                </a:lnTo>
                <a:lnTo>
                  <a:pt x="216877" y="2500033"/>
                </a:lnTo>
                <a:lnTo>
                  <a:pt x="290118" y="2500033"/>
                </a:lnTo>
                <a:lnTo>
                  <a:pt x="290118" y="2426792"/>
                </a:lnTo>
                <a:close/>
              </a:path>
              <a:path w="290195" h="4817110">
                <a:moveTo>
                  <a:pt x="290118" y="2316492"/>
                </a:moveTo>
                <a:lnTo>
                  <a:pt x="216877" y="2316492"/>
                </a:lnTo>
                <a:lnTo>
                  <a:pt x="216877" y="2389721"/>
                </a:lnTo>
                <a:lnTo>
                  <a:pt x="290118" y="2389721"/>
                </a:lnTo>
                <a:lnTo>
                  <a:pt x="290118" y="2316492"/>
                </a:lnTo>
                <a:close/>
              </a:path>
              <a:path w="290195" h="4817110">
                <a:moveTo>
                  <a:pt x="290118" y="2206180"/>
                </a:moveTo>
                <a:lnTo>
                  <a:pt x="216877" y="2206180"/>
                </a:lnTo>
                <a:lnTo>
                  <a:pt x="216877" y="2279396"/>
                </a:lnTo>
                <a:lnTo>
                  <a:pt x="290118" y="2279396"/>
                </a:lnTo>
                <a:lnTo>
                  <a:pt x="290118" y="2206180"/>
                </a:lnTo>
                <a:close/>
              </a:path>
              <a:path w="290195" h="4817110">
                <a:moveTo>
                  <a:pt x="290118" y="1985556"/>
                </a:moveTo>
                <a:lnTo>
                  <a:pt x="216877" y="1985556"/>
                </a:lnTo>
                <a:lnTo>
                  <a:pt x="216877" y="2058784"/>
                </a:lnTo>
                <a:lnTo>
                  <a:pt x="290118" y="2058784"/>
                </a:lnTo>
                <a:lnTo>
                  <a:pt x="290118" y="1985556"/>
                </a:lnTo>
                <a:close/>
              </a:path>
              <a:path w="290195" h="4817110">
                <a:moveTo>
                  <a:pt x="290118" y="1875256"/>
                </a:moveTo>
                <a:lnTo>
                  <a:pt x="216877" y="1875256"/>
                </a:lnTo>
                <a:lnTo>
                  <a:pt x="216877" y="1948484"/>
                </a:lnTo>
                <a:lnTo>
                  <a:pt x="290118" y="1948484"/>
                </a:lnTo>
                <a:lnTo>
                  <a:pt x="290118" y="1875256"/>
                </a:lnTo>
                <a:close/>
              </a:path>
              <a:path w="290195" h="4817110">
                <a:moveTo>
                  <a:pt x="290118" y="1764944"/>
                </a:moveTo>
                <a:lnTo>
                  <a:pt x="216877" y="1764944"/>
                </a:lnTo>
                <a:lnTo>
                  <a:pt x="216877" y="1838172"/>
                </a:lnTo>
                <a:lnTo>
                  <a:pt x="290118" y="1838172"/>
                </a:lnTo>
                <a:lnTo>
                  <a:pt x="290118" y="1764944"/>
                </a:lnTo>
                <a:close/>
              </a:path>
              <a:path w="290195" h="4817110">
                <a:moveTo>
                  <a:pt x="290118" y="1654644"/>
                </a:moveTo>
                <a:lnTo>
                  <a:pt x="216877" y="1654644"/>
                </a:lnTo>
                <a:lnTo>
                  <a:pt x="216877" y="1727860"/>
                </a:lnTo>
                <a:lnTo>
                  <a:pt x="290118" y="1727860"/>
                </a:lnTo>
                <a:lnTo>
                  <a:pt x="290118" y="1654644"/>
                </a:lnTo>
                <a:close/>
              </a:path>
              <a:path w="290195" h="4817110">
                <a:moveTo>
                  <a:pt x="290118" y="1544332"/>
                </a:moveTo>
                <a:lnTo>
                  <a:pt x="216877" y="1544332"/>
                </a:lnTo>
                <a:lnTo>
                  <a:pt x="216877" y="1617548"/>
                </a:lnTo>
                <a:lnTo>
                  <a:pt x="290118" y="1617548"/>
                </a:lnTo>
                <a:lnTo>
                  <a:pt x="290118" y="1544332"/>
                </a:lnTo>
                <a:close/>
              </a:path>
              <a:path w="290195" h="4817110">
                <a:moveTo>
                  <a:pt x="290118" y="1434020"/>
                </a:moveTo>
                <a:lnTo>
                  <a:pt x="216877" y="1434020"/>
                </a:lnTo>
                <a:lnTo>
                  <a:pt x="216877" y="1507248"/>
                </a:lnTo>
                <a:lnTo>
                  <a:pt x="290118" y="1507248"/>
                </a:lnTo>
                <a:lnTo>
                  <a:pt x="290118" y="1434020"/>
                </a:lnTo>
                <a:close/>
              </a:path>
              <a:path w="290195" h="4817110">
                <a:moveTo>
                  <a:pt x="290118" y="1323708"/>
                </a:moveTo>
                <a:lnTo>
                  <a:pt x="216877" y="1323708"/>
                </a:lnTo>
                <a:lnTo>
                  <a:pt x="216877" y="1396936"/>
                </a:lnTo>
                <a:lnTo>
                  <a:pt x="290118" y="1396936"/>
                </a:lnTo>
                <a:lnTo>
                  <a:pt x="290118" y="1323708"/>
                </a:lnTo>
                <a:close/>
              </a:path>
              <a:path w="290195" h="4817110">
                <a:moveTo>
                  <a:pt x="290118" y="1213383"/>
                </a:moveTo>
                <a:lnTo>
                  <a:pt x="216877" y="1213383"/>
                </a:lnTo>
                <a:lnTo>
                  <a:pt x="216877" y="1286624"/>
                </a:lnTo>
                <a:lnTo>
                  <a:pt x="290118" y="1286624"/>
                </a:lnTo>
                <a:lnTo>
                  <a:pt x="290118" y="1213383"/>
                </a:lnTo>
                <a:close/>
              </a:path>
              <a:path w="290195" h="4817110">
                <a:moveTo>
                  <a:pt x="290118" y="1103096"/>
                </a:moveTo>
                <a:lnTo>
                  <a:pt x="216877" y="1103096"/>
                </a:lnTo>
                <a:lnTo>
                  <a:pt x="216877" y="1176312"/>
                </a:lnTo>
                <a:lnTo>
                  <a:pt x="290118" y="1176312"/>
                </a:lnTo>
                <a:lnTo>
                  <a:pt x="290118" y="1103096"/>
                </a:lnTo>
                <a:close/>
              </a:path>
              <a:path w="290195" h="4817110">
                <a:moveTo>
                  <a:pt x="290118" y="992784"/>
                </a:moveTo>
                <a:lnTo>
                  <a:pt x="216877" y="992784"/>
                </a:lnTo>
                <a:lnTo>
                  <a:pt x="216877" y="1066012"/>
                </a:lnTo>
                <a:lnTo>
                  <a:pt x="290118" y="1066012"/>
                </a:lnTo>
                <a:lnTo>
                  <a:pt x="290118" y="992784"/>
                </a:lnTo>
                <a:close/>
              </a:path>
              <a:path w="290195" h="4817110">
                <a:moveTo>
                  <a:pt x="290118" y="882472"/>
                </a:moveTo>
                <a:lnTo>
                  <a:pt x="216877" y="882472"/>
                </a:lnTo>
                <a:lnTo>
                  <a:pt x="216877" y="955687"/>
                </a:lnTo>
                <a:lnTo>
                  <a:pt x="290118" y="955687"/>
                </a:lnTo>
                <a:lnTo>
                  <a:pt x="290118" y="882472"/>
                </a:lnTo>
                <a:close/>
              </a:path>
              <a:path w="290195" h="4817110">
                <a:moveTo>
                  <a:pt x="290118" y="772160"/>
                </a:moveTo>
                <a:lnTo>
                  <a:pt x="216877" y="772160"/>
                </a:lnTo>
                <a:lnTo>
                  <a:pt x="216877" y="845388"/>
                </a:lnTo>
                <a:lnTo>
                  <a:pt x="290118" y="845388"/>
                </a:lnTo>
                <a:lnTo>
                  <a:pt x="290118" y="772160"/>
                </a:lnTo>
                <a:close/>
              </a:path>
              <a:path w="290195" h="4817110">
                <a:moveTo>
                  <a:pt x="290118" y="661860"/>
                </a:moveTo>
                <a:lnTo>
                  <a:pt x="216877" y="661860"/>
                </a:lnTo>
                <a:lnTo>
                  <a:pt x="216877" y="735076"/>
                </a:lnTo>
                <a:lnTo>
                  <a:pt x="290118" y="735076"/>
                </a:lnTo>
                <a:lnTo>
                  <a:pt x="290118" y="661860"/>
                </a:lnTo>
                <a:close/>
              </a:path>
              <a:path w="290195" h="4817110">
                <a:moveTo>
                  <a:pt x="290118" y="441236"/>
                </a:moveTo>
                <a:lnTo>
                  <a:pt x="216852" y="441236"/>
                </a:lnTo>
                <a:lnTo>
                  <a:pt x="216852" y="514451"/>
                </a:lnTo>
                <a:lnTo>
                  <a:pt x="290118" y="514451"/>
                </a:lnTo>
                <a:lnTo>
                  <a:pt x="290118" y="441236"/>
                </a:lnTo>
                <a:close/>
              </a:path>
              <a:path w="290195" h="4817110">
                <a:moveTo>
                  <a:pt x="290118" y="330923"/>
                </a:moveTo>
                <a:lnTo>
                  <a:pt x="216877" y="330923"/>
                </a:lnTo>
                <a:lnTo>
                  <a:pt x="216877" y="404152"/>
                </a:lnTo>
                <a:lnTo>
                  <a:pt x="290118" y="404152"/>
                </a:lnTo>
                <a:lnTo>
                  <a:pt x="290118" y="330923"/>
                </a:lnTo>
                <a:close/>
              </a:path>
              <a:path w="290195" h="4817110">
                <a:moveTo>
                  <a:pt x="290118" y="220611"/>
                </a:moveTo>
                <a:lnTo>
                  <a:pt x="216877" y="220611"/>
                </a:lnTo>
                <a:lnTo>
                  <a:pt x="216877" y="293839"/>
                </a:lnTo>
                <a:lnTo>
                  <a:pt x="290118" y="293839"/>
                </a:lnTo>
                <a:lnTo>
                  <a:pt x="290118" y="220611"/>
                </a:lnTo>
                <a:close/>
              </a:path>
              <a:path w="290195" h="4817110">
                <a:moveTo>
                  <a:pt x="290118" y="110299"/>
                </a:moveTo>
                <a:lnTo>
                  <a:pt x="216877" y="110299"/>
                </a:lnTo>
                <a:lnTo>
                  <a:pt x="216877" y="183527"/>
                </a:lnTo>
                <a:lnTo>
                  <a:pt x="290118" y="183527"/>
                </a:lnTo>
                <a:lnTo>
                  <a:pt x="290118" y="110299"/>
                </a:lnTo>
                <a:close/>
              </a:path>
            </a:pathLst>
          </a:custGeom>
          <a:solidFill>
            <a:srgbClr val="BCBEC0">
              <a:alpha val="19999"/>
            </a:srgbClr>
          </a:solidFill>
        </p:spPr>
        <p:txBody>
          <a:bodyPr wrap="square" lIns="0" tIns="0" rIns="0" bIns="0" rtlCol="0"/>
          <a:lstStyle/>
          <a:p>
            <a:endParaRPr/>
          </a:p>
        </p:txBody>
      </p:sp>
      <p:sp>
        <p:nvSpPr>
          <p:cNvPr id="45" name="bg object 45"/>
          <p:cNvSpPr/>
          <p:nvPr/>
        </p:nvSpPr>
        <p:spPr>
          <a:xfrm>
            <a:off x="10734357" y="1666125"/>
            <a:ext cx="290195" cy="4817110"/>
          </a:xfrm>
          <a:custGeom>
            <a:avLst/>
            <a:gdLst/>
            <a:ahLst/>
            <a:cxnLst/>
            <a:rect l="l" t="t" r="r" b="b"/>
            <a:pathLst>
              <a:path w="290195" h="4817110">
                <a:moveTo>
                  <a:pt x="73240" y="4743297"/>
                </a:moveTo>
                <a:lnTo>
                  <a:pt x="0" y="4743297"/>
                </a:lnTo>
                <a:lnTo>
                  <a:pt x="0" y="4816513"/>
                </a:lnTo>
                <a:lnTo>
                  <a:pt x="73240" y="4816513"/>
                </a:lnTo>
                <a:lnTo>
                  <a:pt x="73240" y="4743297"/>
                </a:lnTo>
                <a:close/>
              </a:path>
              <a:path w="290195" h="4817110">
                <a:moveTo>
                  <a:pt x="73240" y="4632985"/>
                </a:moveTo>
                <a:lnTo>
                  <a:pt x="0" y="4632985"/>
                </a:lnTo>
                <a:lnTo>
                  <a:pt x="0" y="4706213"/>
                </a:lnTo>
                <a:lnTo>
                  <a:pt x="73240" y="4706213"/>
                </a:lnTo>
                <a:lnTo>
                  <a:pt x="73240" y="4632985"/>
                </a:lnTo>
                <a:close/>
              </a:path>
              <a:path w="290195" h="4817110">
                <a:moveTo>
                  <a:pt x="73240" y="4522686"/>
                </a:moveTo>
                <a:lnTo>
                  <a:pt x="0" y="4522686"/>
                </a:lnTo>
                <a:lnTo>
                  <a:pt x="0" y="4595888"/>
                </a:lnTo>
                <a:lnTo>
                  <a:pt x="73240" y="4595888"/>
                </a:lnTo>
                <a:lnTo>
                  <a:pt x="73240" y="4522686"/>
                </a:lnTo>
                <a:close/>
              </a:path>
              <a:path w="290195" h="4817110">
                <a:moveTo>
                  <a:pt x="73240" y="4412361"/>
                </a:moveTo>
                <a:lnTo>
                  <a:pt x="0" y="4412361"/>
                </a:lnTo>
                <a:lnTo>
                  <a:pt x="0" y="4485602"/>
                </a:lnTo>
                <a:lnTo>
                  <a:pt x="73240" y="4485602"/>
                </a:lnTo>
                <a:lnTo>
                  <a:pt x="73240" y="4412361"/>
                </a:lnTo>
                <a:close/>
              </a:path>
              <a:path w="290195" h="4817110">
                <a:moveTo>
                  <a:pt x="73240" y="4302049"/>
                </a:moveTo>
                <a:lnTo>
                  <a:pt x="0" y="4302049"/>
                </a:lnTo>
                <a:lnTo>
                  <a:pt x="0" y="4375277"/>
                </a:lnTo>
                <a:lnTo>
                  <a:pt x="73240" y="4375277"/>
                </a:lnTo>
                <a:lnTo>
                  <a:pt x="73240" y="4302049"/>
                </a:lnTo>
                <a:close/>
              </a:path>
              <a:path w="290195" h="4817110">
                <a:moveTo>
                  <a:pt x="73240" y="3529888"/>
                </a:moveTo>
                <a:lnTo>
                  <a:pt x="0" y="3529888"/>
                </a:lnTo>
                <a:lnTo>
                  <a:pt x="0" y="3603104"/>
                </a:lnTo>
                <a:lnTo>
                  <a:pt x="73240" y="3603104"/>
                </a:lnTo>
                <a:lnTo>
                  <a:pt x="73240" y="3529888"/>
                </a:lnTo>
                <a:close/>
              </a:path>
              <a:path w="290195" h="4817110">
                <a:moveTo>
                  <a:pt x="73240" y="3419589"/>
                </a:moveTo>
                <a:lnTo>
                  <a:pt x="0" y="3419589"/>
                </a:lnTo>
                <a:lnTo>
                  <a:pt x="0" y="3492817"/>
                </a:lnTo>
                <a:lnTo>
                  <a:pt x="73240" y="3492817"/>
                </a:lnTo>
                <a:lnTo>
                  <a:pt x="73240" y="3419589"/>
                </a:lnTo>
                <a:close/>
              </a:path>
              <a:path w="290195" h="4817110">
                <a:moveTo>
                  <a:pt x="181660" y="551535"/>
                </a:moveTo>
                <a:lnTo>
                  <a:pt x="108445" y="551535"/>
                </a:lnTo>
                <a:lnTo>
                  <a:pt x="108445" y="624763"/>
                </a:lnTo>
                <a:lnTo>
                  <a:pt x="181660" y="624763"/>
                </a:lnTo>
                <a:lnTo>
                  <a:pt x="181660" y="551535"/>
                </a:lnTo>
                <a:close/>
              </a:path>
              <a:path w="290195" h="4817110">
                <a:moveTo>
                  <a:pt x="181673" y="4743297"/>
                </a:moveTo>
                <a:lnTo>
                  <a:pt x="108445" y="4743297"/>
                </a:lnTo>
                <a:lnTo>
                  <a:pt x="108445" y="4816513"/>
                </a:lnTo>
                <a:lnTo>
                  <a:pt x="181673" y="4816513"/>
                </a:lnTo>
                <a:lnTo>
                  <a:pt x="181673" y="4743297"/>
                </a:lnTo>
                <a:close/>
              </a:path>
              <a:path w="290195" h="4817110">
                <a:moveTo>
                  <a:pt x="181673" y="4632985"/>
                </a:moveTo>
                <a:lnTo>
                  <a:pt x="108445" y="4632985"/>
                </a:lnTo>
                <a:lnTo>
                  <a:pt x="108445" y="4706213"/>
                </a:lnTo>
                <a:lnTo>
                  <a:pt x="181673" y="4706213"/>
                </a:lnTo>
                <a:lnTo>
                  <a:pt x="181673" y="4632985"/>
                </a:lnTo>
                <a:close/>
              </a:path>
              <a:path w="290195" h="4817110">
                <a:moveTo>
                  <a:pt x="181673" y="4522686"/>
                </a:moveTo>
                <a:lnTo>
                  <a:pt x="108445" y="4522686"/>
                </a:lnTo>
                <a:lnTo>
                  <a:pt x="108445" y="4595888"/>
                </a:lnTo>
                <a:lnTo>
                  <a:pt x="181673" y="4595888"/>
                </a:lnTo>
                <a:lnTo>
                  <a:pt x="181673" y="4522686"/>
                </a:lnTo>
                <a:close/>
              </a:path>
              <a:path w="290195" h="4817110">
                <a:moveTo>
                  <a:pt x="181673" y="4412361"/>
                </a:moveTo>
                <a:lnTo>
                  <a:pt x="108445" y="4412361"/>
                </a:lnTo>
                <a:lnTo>
                  <a:pt x="108445" y="4485602"/>
                </a:lnTo>
                <a:lnTo>
                  <a:pt x="181673" y="4485602"/>
                </a:lnTo>
                <a:lnTo>
                  <a:pt x="181673" y="4412361"/>
                </a:lnTo>
                <a:close/>
              </a:path>
              <a:path w="290195" h="4817110">
                <a:moveTo>
                  <a:pt x="181673" y="4302049"/>
                </a:moveTo>
                <a:lnTo>
                  <a:pt x="108445" y="4302049"/>
                </a:lnTo>
                <a:lnTo>
                  <a:pt x="108445" y="4375277"/>
                </a:lnTo>
                <a:lnTo>
                  <a:pt x="181673" y="4375277"/>
                </a:lnTo>
                <a:lnTo>
                  <a:pt x="181673" y="4302049"/>
                </a:lnTo>
                <a:close/>
              </a:path>
              <a:path w="290195" h="4817110">
                <a:moveTo>
                  <a:pt x="181673" y="4191762"/>
                </a:moveTo>
                <a:lnTo>
                  <a:pt x="108445" y="4191762"/>
                </a:lnTo>
                <a:lnTo>
                  <a:pt x="108445" y="4264977"/>
                </a:lnTo>
                <a:lnTo>
                  <a:pt x="181673" y="4264977"/>
                </a:lnTo>
                <a:lnTo>
                  <a:pt x="181673" y="4191762"/>
                </a:lnTo>
                <a:close/>
              </a:path>
              <a:path w="290195" h="4817110">
                <a:moveTo>
                  <a:pt x="181673" y="3860812"/>
                </a:moveTo>
                <a:lnTo>
                  <a:pt x="108445" y="3860812"/>
                </a:lnTo>
                <a:lnTo>
                  <a:pt x="108445" y="3934041"/>
                </a:lnTo>
                <a:lnTo>
                  <a:pt x="181673" y="3934041"/>
                </a:lnTo>
                <a:lnTo>
                  <a:pt x="181673" y="3860812"/>
                </a:lnTo>
                <a:close/>
              </a:path>
              <a:path w="290195" h="4817110">
                <a:moveTo>
                  <a:pt x="181673" y="3640201"/>
                </a:moveTo>
                <a:lnTo>
                  <a:pt x="108445" y="3640201"/>
                </a:lnTo>
                <a:lnTo>
                  <a:pt x="108445" y="3713429"/>
                </a:lnTo>
                <a:lnTo>
                  <a:pt x="181673" y="3713429"/>
                </a:lnTo>
                <a:lnTo>
                  <a:pt x="181673" y="3640201"/>
                </a:lnTo>
                <a:close/>
              </a:path>
              <a:path w="290195" h="4817110">
                <a:moveTo>
                  <a:pt x="181673" y="3309277"/>
                </a:moveTo>
                <a:lnTo>
                  <a:pt x="108445" y="3309277"/>
                </a:lnTo>
                <a:lnTo>
                  <a:pt x="108445" y="3382505"/>
                </a:lnTo>
                <a:lnTo>
                  <a:pt x="181673" y="3382505"/>
                </a:lnTo>
                <a:lnTo>
                  <a:pt x="181673" y="3309277"/>
                </a:lnTo>
                <a:close/>
              </a:path>
              <a:path w="290195" h="4817110">
                <a:moveTo>
                  <a:pt x="181673" y="3088652"/>
                </a:moveTo>
                <a:lnTo>
                  <a:pt x="108445" y="3088652"/>
                </a:lnTo>
                <a:lnTo>
                  <a:pt x="108445" y="3161881"/>
                </a:lnTo>
                <a:lnTo>
                  <a:pt x="181673" y="3161881"/>
                </a:lnTo>
                <a:lnTo>
                  <a:pt x="181673" y="3088652"/>
                </a:lnTo>
                <a:close/>
              </a:path>
              <a:path w="290195" h="4817110">
                <a:moveTo>
                  <a:pt x="181673" y="2757728"/>
                </a:moveTo>
                <a:lnTo>
                  <a:pt x="108445" y="2757728"/>
                </a:lnTo>
                <a:lnTo>
                  <a:pt x="108445" y="2830944"/>
                </a:lnTo>
                <a:lnTo>
                  <a:pt x="181673" y="2830944"/>
                </a:lnTo>
                <a:lnTo>
                  <a:pt x="181673" y="2757728"/>
                </a:lnTo>
                <a:close/>
              </a:path>
              <a:path w="290195" h="4817110">
                <a:moveTo>
                  <a:pt x="181673" y="2647416"/>
                </a:moveTo>
                <a:lnTo>
                  <a:pt x="108445" y="2647416"/>
                </a:lnTo>
                <a:lnTo>
                  <a:pt x="108445" y="2720644"/>
                </a:lnTo>
                <a:lnTo>
                  <a:pt x="181673" y="2720644"/>
                </a:lnTo>
                <a:lnTo>
                  <a:pt x="181673" y="2647416"/>
                </a:lnTo>
                <a:close/>
              </a:path>
              <a:path w="290195" h="4817110">
                <a:moveTo>
                  <a:pt x="181673" y="2426792"/>
                </a:moveTo>
                <a:lnTo>
                  <a:pt x="108445" y="2426792"/>
                </a:lnTo>
                <a:lnTo>
                  <a:pt x="108445" y="2500033"/>
                </a:lnTo>
                <a:lnTo>
                  <a:pt x="181673" y="2500033"/>
                </a:lnTo>
                <a:lnTo>
                  <a:pt x="181673" y="2426792"/>
                </a:lnTo>
                <a:close/>
              </a:path>
              <a:path w="290195" h="4817110">
                <a:moveTo>
                  <a:pt x="181673" y="1985556"/>
                </a:moveTo>
                <a:lnTo>
                  <a:pt x="108445" y="1985556"/>
                </a:lnTo>
                <a:lnTo>
                  <a:pt x="108445" y="2058784"/>
                </a:lnTo>
                <a:lnTo>
                  <a:pt x="181673" y="2058784"/>
                </a:lnTo>
                <a:lnTo>
                  <a:pt x="181673" y="1985556"/>
                </a:lnTo>
                <a:close/>
              </a:path>
              <a:path w="290195" h="4817110">
                <a:moveTo>
                  <a:pt x="181673" y="1875256"/>
                </a:moveTo>
                <a:lnTo>
                  <a:pt x="108445" y="1875256"/>
                </a:lnTo>
                <a:lnTo>
                  <a:pt x="108445" y="1948484"/>
                </a:lnTo>
                <a:lnTo>
                  <a:pt x="181673" y="1948484"/>
                </a:lnTo>
                <a:lnTo>
                  <a:pt x="181673" y="1875256"/>
                </a:lnTo>
                <a:close/>
              </a:path>
              <a:path w="290195" h="4817110">
                <a:moveTo>
                  <a:pt x="181673" y="1764944"/>
                </a:moveTo>
                <a:lnTo>
                  <a:pt x="108445" y="1764944"/>
                </a:lnTo>
                <a:lnTo>
                  <a:pt x="108445" y="1838172"/>
                </a:lnTo>
                <a:lnTo>
                  <a:pt x="181673" y="1838172"/>
                </a:lnTo>
                <a:lnTo>
                  <a:pt x="181673" y="1764944"/>
                </a:lnTo>
                <a:close/>
              </a:path>
              <a:path w="290195" h="4817110">
                <a:moveTo>
                  <a:pt x="181673" y="1654644"/>
                </a:moveTo>
                <a:lnTo>
                  <a:pt x="108445" y="1654644"/>
                </a:lnTo>
                <a:lnTo>
                  <a:pt x="108445" y="1727860"/>
                </a:lnTo>
                <a:lnTo>
                  <a:pt x="181673" y="1727860"/>
                </a:lnTo>
                <a:lnTo>
                  <a:pt x="181673" y="1654644"/>
                </a:lnTo>
                <a:close/>
              </a:path>
              <a:path w="290195" h="4817110">
                <a:moveTo>
                  <a:pt x="181673" y="1544332"/>
                </a:moveTo>
                <a:lnTo>
                  <a:pt x="108445" y="1544332"/>
                </a:lnTo>
                <a:lnTo>
                  <a:pt x="108445" y="1617548"/>
                </a:lnTo>
                <a:lnTo>
                  <a:pt x="181673" y="1617548"/>
                </a:lnTo>
                <a:lnTo>
                  <a:pt x="181673" y="1544332"/>
                </a:lnTo>
                <a:close/>
              </a:path>
              <a:path w="290195" h="4817110">
                <a:moveTo>
                  <a:pt x="181673" y="1434020"/>
                </a:moveTo>
                <a:lnTo>
                  <a:pt x="108445" y="1434020"/>
                </a:lnTo>
                <a:lnTo>
                  <a:pt x="108445" y="1507248"/>
                </a:lnTo>
                <a:lnTo>
                  <a:pt x="181673" y="1507248"/>
                </a:lnTo>
                <a:lnTo>
                  <a:pt x="181673" y="1434020"/>
                </a:lnTo>
                <a:close/>
              </a:path>
              <a:path w="290195" h="4817110">
                <a:moveTo>
                  <a:pt x="181673" y="1323708"/>
                </a:moveTo>
                <a:lnTo>
                  <a:pt x="108445" y="1323708"/>
                </a:lnTo>
                <a:lnTo>
                  <a:pt x="108445" y="1396936"/>
                </a:lnTo>
                <a:lnTo>
                  <a:pt x="181673" y="1396936"/>
                </a:lnTo>
                <a:lnTo>
                  <a:pt x="181673" y="1323708"/>
                </a:lnTo>
                <a:close/>
              </a:path>
              <a:path w="290195" h="4817110">
                <a:moveTo>
                  <a:pt x="181673" y="1213383"/>
                </a:moveTo>
                <a:lnTo>
                  <a:pt x="108445" y="1213383"/>
                </a:lnTo>
                <a:lnTo>
                  <a:pt x="108445" y="1286624"/>
                </a:lnTo>
                <a:lnTo>
                  <a:pt x="181673" y="1286624"/>
                </a:lnTo>
                <a:lnTo>
                  <a:pt x="181673" y="1213383"/>
                </a:lnTo>
                <a:close/>
              </a:path>
              <a:path w="290195" h="4817110">
                <a:moveTo>
                  <a:pt x="181673" y="1103096"/>
                </a:moveTo>
                <a:lnTo>
                  <a:pt x="108445" y="1103096"/>
                </a:lnTo>
                <a:lnTo>
                  <a:pt x="108445" y="1176312"/>
                </a:lnTo>
                <a:lnTo>
                  <a:pt x="181673" y="1176312"/>
                </a:lnTo>
                <a:lnTo>
                  <a:pt x="181673" y="1103096"/>
                </a:lnTo>
                <a:close/>
              </a:path>
              <a:path w="290195" h="4817110">
                <a:moveTo>
                  <a:pt x="181673" y="992784"/>
                </a:moveTo>
                <a:lnTo>
                  <a:pt x="108445" y="992784"/>
                </a:lnTo>
                <a:lnTo>
                  <a:pt x="108445" y="1066012"/>
                </a:lnTo>
                <a:lnTo>
                  <a:pt x="181673" y="1066012"/>
                </a:lnTo>
                <a:lnTo>
                  <a:pt x="181673" y="992784"/>
                </a:lnTo>
                <a:close/>
              </a:path>
              <a:path w="290195" h="4817110">
                <a:moveTo>
                  <a:pt x="181673" y="882472"/>
                </a:moveTo>
                <a:lnTo>
                  <a:pt x="108445" y="882472"/>
                </a:lnTo>
                <a:lnTo>
                  <a:pt x="108445" y="955687"/>
                </a:lnTo>
                <a:lnTo>
                  <a:pt x="181673" y="955687"/>
                </a:lnTo>
                <a:lnTo>
                  <a:pt x="181673" y="882472"/>
                </a:lnTo>
                <a:close/>
              </a:path>
              <a:path w="290195" h="4817110">
                <a:moveTo>
                  <a:pt x="181673" y="772160"/>
                </a:moveTo>
                <a:lnTo>
                  <a:pt x="108445" y="772160"/>
                </a:lnTo>
                <a:lnTo>
                  <a:pt x="108445" y="845388"/>
                </a:lnTo>
                <a:lnTo>
                  <a:pt x="181673" y="845388"/>
                </a:lnTo>
                <a:lnTo>
                  <a:pt x="181673" y="772160"/>
                </a:lnTo>
                <a:close/>
              </a:path>
              <a:path w="290195" h="4817110">
                <a:moveTo>
                  <a:pt x="181673" y="661860"/>
                </a:moveTo>
                <a:lnTo>
                  <a:pt x="108445" y="661860"/>
                </a:lnTo>
                <a:lnTo>
                  <a:pt x="108445" y="735076"/>
                </a:lnTo>
                <a:lnTo>
                  <a:pt x="181673" y="735076"/>
                </a:lnTo>
                <a:lnTo>
                  <a:pt x="181673" y="661860"/>
                </a:lnTo>
                <a:close/>
              </a:path>
              <a:path w="290195" h="4817110">
                <a:moveTo>
                  <a:pt x="181673" y="441236"/>
                </a:moveTo>
                <a:lnTo>
                  <a:pt x="108419" y="441236"/>
                </a:lnTo>
                <a:lnTo>
                  <a:pt x="108419" y="514451"/>
                </a:lnTo>
                <a:lnTo>
                  <a:pt x="181673" y="514451"/>
                </a:lnTo>
                <a:lnTo>
                  <a:pt x="181673" y="441236"/>
                </a:lnTo>
                <a:close/>
              </a:path>
              <a:path w="290195" h="4817110">
                <a:moveTo>
                  <a:pt x="181673" y="330923"/>
                </a:moveTo>
                <a:lnTo>
                  <a:pt x="108445" y="330923"/>
                </a:lnTo>
                <a:lnTo>
                  <a:pt x="108445" y="404152"/>
                </a:lnTo>
                <a:lnTo>
                  <a:pt x="181673" y="404152"/>
                </a:lnTo>
                <a:lnTo>
                  <a:pt x="181673" y="330923"/>
                </a:lnTo>
                <a:close/>
              </a:path>
              <a:path w="290195" h="4817110">
                <a:moveTo>
                  <a:pt x="181673" y="220611"/>
                </a:moveTo>
                <a:lnTo>
                  <a:pt x="108445" y="220611"/>
                </a:lnTo>
                <a:lnTo>
                  <a:pt x="108445" y="293839"/>
                </a:lnTo>
                <a:lnTo>
                  <a:pt x="181673" y="293839"/>
                </a:lnTo>
                <a:lnTo>
                  <a:pt x="181673" y="220611"/>
                </a:lnTo>
                <a:close/>
              </a:path>
              <a:path w="290195" h="4817110">
                <a:moveTo>
                  <a:pt x="181673" y="110299"/>
                </a:moveTo>
                <a:lnTo>
                  <a:pt x="108445" y="110299"/>
                </a:lnTo>
                <a:lnTo>
                  <a:pt x="108445" y="183527"/>
                </a:lnTo>
                <a:lnTo>
                  <a:pt x="181673" y="183527"/>
                </a:lnTo>
                <a:lnTo>
                  <a:pt x="181673" y="110299"/>
                </a:lnTo>
                <a:close/>
              </a:path>
              <a:path w="290195" h="4817110">
                <a:moveTo>
                  <a:pt x="181673" y="0"/>
                </a:moveTo>
                <a:lnTo>
                  <a:pt x="108445" y="0"/>
                </a:lnTo>
                <a:lnTo>
                  <a:pt x="108445" y="73228"/>
                </a:lnTo>
                <a:lnTo>
                  <a:pt x="181673" y="73228"/>
                </a:lnTo>
                <a:lnTo>
                  <a:pt x="181673" y="0"/>
                </a:lnTo>
                <a:close/>
              </a:path>
              <a:path w="290195" h="4817110">
                <a:moveTo>
                  <a:pt x="290093" y="551535"/>
                </a:moveTo>
                <a:lnTo>
                  <a:pt x="216877" y="551535"/>
                </a:lnTo>
                <a:lnTo>
                  <a:pt x="216877" y="624763"/>
                </a:lnTo>
                <a:lnTo>
                  <a:pt x="290093" y="624763"/>
                </a:lnTo>
                <a:lnTo>
                  <a:pt x="290093" y="551535"/>
                </a:lnTo>
                <a:close/>
              </a:path>
              <a:path w="290195" h="4817110">
                <a:moveTo>
                  <a:pt x="290106" y="4412361"/>
                </a:moveTo>
                <a:lnTo>
                  <a:pt x="216877" y="4412361"/>
                </a:lnTo>
                <a:lnTo>
                  <a:pt x="216877" y="4485602"/>
                </a:lnTo>
                <a:lnTo>
                  <a:pt x="290106" y="4485602"/>
                </a:lnTo>
                <a:lnTo>
                  <a:pt x="290106" y="4412361"/>
                </a:lnTo>
                <a:close/>
              </a:path>
              <a:path w="290195" h="4817110">
                <a:moveTo>
                  <a:pt x="290106" y="4302049"/>
                </a:moveTo>
                <a:lnTo>
                  <a:pt x="216877" y="4302049"/>
                </a:lnTo>
                <a:lnTo>
                  <a:pt x="216877" y="4375277"/>
                </a:lnTo>
                <a:lnTo>
                  <a:pt x="290106" y="4375277"/>
                </a:lnTo>
                <a:lnTo>
                  <a:pt x="290106" y="4302049"/>
                </a:lnTo>
                <a:close/>
              </a:path>
              <a:path w="290195" h="4817110">
                <a:moveTo>
                  <a:pt x="290106" y="4191762"/>
                </a:moveTo>
                <a:lnTo>
                  <a:pt x="216877" y="4191762"/>
                </a:lnTo>
                <a:lnTo>
                  <a:pt x="216877" y="4264977"/>
                </a:lnTo>
                <a:lnTo>
                  <a:pt x="290106" y="4264977"/>
                </a:lnTo>
                <a:lnTo>
                  <a:pt x="290106" y="4191762"/>
                </a:lnTo>
                <a:close/>
              </a:path>
              <a:path w="290195" h="4817110">
                <a:moveTo>
                  <a:pt x="290106" y="4081437"/>
                </a:moveTo>
                <a:lnTo>
                  <a:pt x="216877" y="4081437"/>
                </a:lnTo>
                <a:lnTo>
                  <a:pt x="216877" y="4154665"/>
                </a:lnTo>
                <a:lnTo>
                  <a:pt x="290106" y="4154665"/>
                </a:lnTo>
                <a:lnTo>
                  <a:pt x="290106" y="4081437"/>
                </a:lnTo>
                <a:close/>
              </a:path>
              <a:path w="290195" h="4817110">
                <a:moveTo>
                  <a:pt x="290106" y="3860812"/>
                </a:moveTo>
                <a:lnTo>
                  <a:pt x="216877" y="3860812"/>
                </a:lnTo>
                <a:lnTo>
                  <a:pt x="216877" y="3934041"/>
                </a:lnTo>
                <a:lnTo>
                  <a:pt x="290106" y="3934041"/>
                </a:lnTo>
                <a:lnTo>
                  <a:pt x="290106" y="3860812"/>
                </a:lnTo>
                <a:close/>
              </a:path>
              <a:path w="290195" h="4817110">
                <a:moveTo>
                  <a:pt x="290106" y="3640201"/>
                </a:moveTo>
                <a:lnTo>
                  <a:pt x="216877" y="3640201"/>
                </a:lnTo>
                <a:lnTo>
                  <a:pt x="216877" y="3713429"/>
                </a:lnTo>
                <a:lnTo>
                  <a:pt x="290106" y="3713429"/>
                </a:lnTo>
                <a:lnTo>
                  <a:pt x="290106" y="3640201"/>
                </a:lnTo>
                <a:close/>
              </a:path>
              <a:path w="290195" h="4817110">
                <a:moveTo>
                  <a:pt x="290106" y="3529888"/>
                </a:moveTo>
                <a:lnTo>
                  <a:pt x="216877" y="3529888"/>
                </a:lnTo>
                <a:lnTo>
                  <a:pt x="216877" y="3603104"/>
                </a:lnTo>
                <a:lnTo>
                  <a:pt x="290106" y="3603104"/>
                </a:lnTo>
                <a:lnTo>
                  <a:pt x="290106" y="3529888"/>
                </a:lnTo>
                <a:close/>
              </a:path>
              <a:path w="290195" h="4817110">
                <a:moveTo>
                  <a:pt x="290106" y="3309277"/>
                </a:moveTo>
                <a:lnTo>
                  <a:pt x="216877" y="3309277"/>
                </a:lnTo>
                <a:lnTo>
                  <a:pt x="216877" y="3382505"/>
                </a:lnTo>
                <a:lnTo>
                  <a:pt x="290106" y="3382505"/>
                </a:lnTo>
                <a:lnTo>
                  <a:pt x="290106" y="3309277"/>
                </a:lnTo>
                <a:close/>
              </a:path>
              <a:path w="290195" h="4817110">
                <a:moveTo>
                  <a:pt x="290106" y="3198965"/>
                </a:moveTo>
                <a:lnTo>
                  <a:pt x="216877" y="3198965"/>
                </a:lnTo>
                <a:lnTo>
                  <a:pt x="216877" y="3272180"/>
                </a:lnTo>
                <a:lnTo>
                  <a:pt x="290106" y="3272180"/>
                </a:lnTo>
                <a:lnTo>
                  <a:pt x="290106" y="3198965"/>
                </a:lnTo>
                <a:close/>
              </a:path>
              <a:path w="290195" h="4817110">
                <a:moveTo>
                  <a:pt x="290106" y="3088652"/>
                </a:moveTo>
                <a:lnTo>
                  <a:pt x="216877" y="3088652"/>
                </a:lnTo>
                <a:lnTo>
                  <a:pt x="216877" y="3161881"/>
                </a:lnTo>
                <a:lnTo>
                  <a:pt x="290106" y="3161881"/>
                </a:lnTo>
                <a:lnTo>
                  <a:pt x="290106" y="3088652"/>
                </a:lnTo>
                <a:close/>
              </a:path>
              <a:path w="290195" h="4817110">
                <a:moveTo>
                  <a:pt x="290106" y="2978340"/>
                </a:moveTo>
                <a:lnTo>
                  <a:pt x="216877" y="2978340"/>
                </a:lnTo>
                <a:lnTo>
                  <a:pt x="216877" y="3051568"/>
                </a:lnTo>
                <a:lnTo>
                  <a:pt x="290106" y="3051568"/>
                </a:lnTo>
                <a:lnTo>
                  <a:pt x="290106" y="2978340"/>
                </a:lnTo>
                <a:close/>
              </a:path>
              <a:path w="290195" h="4817110">
                <a:moveTo>
                  <a:pt x="290106" y="2206180"/>
                </a:moveTo>
                <a:lnTo>
                  <a:pt x="216877" y="2206180"/>
                </a:lnTo>
                <a:lnTo>
                  <a:pt x="216877" y="2279396"/>
                </a:lnTo>
                <a:lnTo>
                  <a:pt x="290106" y="2279396"/>
                </a:lnTo>
                <a:lnTo>
                  <a:pt x="290106" y="2206180"/>
                </a:lnTo>
                <a:close/>
              </a:path>
              <a:path w="290195" h="4817110">
                <a:moveTo>
                  <a:pt x="290106" y="2095868"/>
                </a:moveTo>
                <a:lnTo>
                  <a:pt x="216877" y="2095868"/>
                </a:lnTo>
                <a:lnTo>
                  <a:pt x="216877" y="2169096"/>
                </a:lnTo>
                <a:lnTo>
                  <a:pt x="290106" y="2169096"/>
                </a:lnTo>
                <a:lnTo>
                  <a:pt x="290106" y="2095868"/>
                </a:lnTo>
                <a:close/>
              </a:path>
              <a:path w="290195" h="4817110">
                <a:moveTo>
                  <a:pt x="290106" y="1985556"/>
                </a:moveTo>
                <a:lnTo>
                  <a:pt x="216877" y="1985556"/>
                </a:lnTo>
                <a:lnTo>
                  <a:pt x="216877" y="2058784"/>
                </a:lnTo>
                <a:lnTo>
                  <a:pt x="290106" y="2058784"/>
                </a:lnTo>
                <a:lnTo>
                  <a:pt x="290106" y="1985556"/>
                </a:lnTo>
                <a:close/>
              </a:path>
              <a:path w="290195" h="4817110">
                <a:moveTo>
                  <a:pt x="290106" y="1875256"/>
                </a:moveTo>
                <a:lnTo>
                  <a:pt x="216877" y="1875256"/>
                </a:lnTo>
                <a:lnTo>
                  <a:pt x="216877" y="1948484"/>
                </a:lnTo>
                <a:lnTo>
                  <a:pt x="290106" y="1948484"/>
                </a:lnTo>
                <a:lnTo>
                  <a:pt x="290106" y="1875256"/>
                </a:lnTo>
                <a:close/>
              </a:path>
              <a:path w="290195" h="4817110">
                <a:moveTo>
                  <a:pt x="290106" y="1764944"/>
                </a:moveTo>
                <a:lnTo>
                  <a:pt x="216877" y="1764944"/>
                </a:lnTo>
                <a:lnTo>
                  <a:pt x="216877" y="1838172"/>
                </a:lnTo>
                <a:lnTo>
                  <a:pt x="290106" y="1838172"/>
                </a:lnTo>
                <a:lnTo>
                  <a:pt x="290106" y="1764944"/>
                </a:lnTo>
                <a:close/>
              </a:path>
              <a:path w="290195" h="4817110">
                <a:moveTo>
                  <a:pt x="290106" y="1654644"/>
                </a:moveTo>
                <a:lnTo>
                  <a:pt x="216877" y="1654644"/>
                </a:lnTo>
                <a:lnTo>
                  <a:pt x="216877" y="1727860"/>
                </a:lnTo>
                <a:lnTo>
                  <a:pt x="290106" y="1727860"/>
                </a:lnTo>
                <a:lnTo>
                  <a:pt x="290106" y="1654644"/>
                </a:lnTo>
                <a:close/>
              </a:path>
              <a:path w="290195" h="4817110">
                <a:moveTo>
                  <a:pt x="290106" y="1544332"/>
                </a:moveTo>
                <a:lnTo>
                  <a:pt x="216877" y="1544332"/>
                </a:lnTo>
                <a:lnTo>
                  <a:pt x="216877" y="1617548"/>
                </a:lnTo>
                <a:lnTo>
                  <a:pt x="290106" y="1617548"/>
                </a:lnTo>
                <a:lnTo>
                  <a:pt x="290106" y="1544332"/>
                </a:lnTo>
                <a:close/>
              </a:path>
              <a:path w="290195" h="4817110">
                <a:moveTo>
                  <a:pt x="290106" y="1434020"/>
                </a:moveTo>
                <a:lnTo>
                  <a:pt x="216877" y="1434020"/>
                </a:lnTo>
                <a:lnTo>
                  <a:pt x="216877" y="1507248"/>
                </a:lnTo>
                <a:lnTo>
                  <a:pt x="290106" y="1507248"/>
                </a:lnTo>
                <a:lnTo>
                  <a:pt x="290106" y="1434020"/>
                </a:lnTo>
                <a:close/>
              </a:path>
              <a:path w="290195" h="4817110">
                <a:moveTo>
                  <a:pt x="290106" y="1323708"/>
                </a:moveTo>
                <a:lnTo>
                  <a:pt x="216877" y="1323708"/>
                </a:lnTo>
                <a:lnTo>
                  <a:pt x="216877" y="1396936"/>
                </a:lnTo>
                <a:lnTo>
                  <a:pt x="290106" y="1396936"/>
                </a:lnTo>
                <a:lnTo>
                  <a:pt x="290106" y="1323708"/>
                </a:lnTo>
                <a:close/>
              </a:path>
              <a:path w="290195" h="4817110">
                <a:moveTo>
                  <a:pt x="290106" y="1213383"/>
                </a:moveTo>
                <a:lnTo>
                  <a:pt x="216877" y="1213383"/>
                </a:lnTo>
                <a:lnTo>
                  <a:pt x="216877" y="1286624"/>
                </a:lnTo>
                <a:lnTo>
                  <a:pt x="290106" y="1286624"/>
                </a:lnTo>
                <a:lnTo>
                  <a:pt x="290106" y="1213383"/>
                </a:lnTo>
                <a:close/>
              </a:path>
              <a:path w="290195" h="4817110">
                <a:moveTo>
                  <a:pt x="290106" y="1103096"/>
                </a:moveTo>
                <a:lnTo>
                  <a:pt x="216877" y="1103096"/>
                </a:lnTo>
                <a:lnTo>
                  <a:pt x="216877" y="1176312"/>
                </a:lnTo>
                <a:lnTo>
                  <a:pt x="290106" y="1176312"/>
                </a:lnTo>
                <a:lnTo>
                  <a:pt x="290106" y="1103096"/>
                </a:lnTo>
                <a:close/>
              </a:path>
              <a:path w="290195" h="4817110">
                <a:moveTo>
                  <a:pt x="290106" y="992784"/>
                </a:moveTo>
                <a:lnTo>
                  <a:pt x="216877" y="992784"/>
                </a:lnTo>
                <a:lnTo>
                  <a:pt x="216877" y="1066012"/>
                </a:lnTo>
                <a:lnTo>
                  <a:pt x="290106" y="1066012"/>
                </a:lnTo>
                <a:lnTo>
                  <a:pt x="290106" y="992784"/>
                </a:lnTo>
                <a:close/>
              </a:path>
              <a:path w="290195" h="4817110">
                <a:moveTo>
                  <a:pt x="290106" y="882472"/>
                </a:moveTo>
                <a:lnTo>
                  <a:pt x="216877" y="882472"/>
                </a:lnTo>
                <a:lnTo>
                  <a:pt x="216877" y="955687"/>
                </a:lnTo>
                <a:lnTo>
                  <a:pt x="290106" y="955687"/>
                </a:lnTo>
                <a:lnTo>
                  <a:pt x="290106" y="882472"/>
                </a:lnTo>
                <a:close/>
              </a:path>
              <a:path w="290195" h="4817110">
                <a:moveTo>
                  <a:pt x="290106" y="772160"/>
                </a:moveTo>
                <a:lnTo>
                  <a:pt x="216877" y="772160"/>
                </a:lnTo>
                <a:lnTo>
                  <a:pt x="216877" y="845388"/>
                </a:lnTo>
                <a:lnTo>
                  <a:pt x="290106" y="845388"/>
                </a:lnTo>
                <a:lnTo>
                  <a:pt x="290106" y="772160"/>
                </a:lnTo>
                <a:close/>
              </a:path>
              <a:path w="290195" h="4817110">
                <a:moveTo>
                  <a:pt x="290106" y="661860"/>
                </a:moveTo>
                <a:lnTo>
                  <a:pt x="216877" y="661860"/>
                </a:lnTo>
                <a:lnTo>
                  <a:pt x="216877" y="735076"/>
                </a:lnTo>
                <a:lnTo>
                  <a:pt x="290106" y="735076"/>
                </a:lnTo>
                <a:lnTo>
                  <a:pt x="290106" y="661860"/>
                </a:lnTo>
                <a:close/>
              </a:path>
              <a:path w="290195" h="4817110">
                <a:moveTo>
                  <a:pt x="290106" y="441236"/>
                </a:moveTo>
                <a:lnTo>
                  <a:pt x="216865" y="441236"/>
                </a:lnTo>
                <a:lnTo>
                  <a:pt x="216865" y="514451"/>
                </a:lnTo>
                <a:lnTo>
                  <a:pt x="290106" y="514451"/>
                </a:lnTo>
                <a:lnTo>
                  <a:pt x="290106" y="441236"/>
                </a:lnTo>
                <a:close/>
              </a:path>
              <a:path w="290195" h="4817110">
                <a:moveTo>
                  <a:pt x="290106" y="330923"/>
                </a:moveTo>
                <a:lnTo>
                  <a:pt x="216877" y="330923"/>
                </a:lnTo>
                <a:lnTo>
                  <a:pt x="216877" y="404152"/>
                </a:lnTo>
                <a:lnTo>
                  <a:pt x="290106" y="404152"/>
                </a:lnTo>
                <a:lnTo>
                  <a:pt x="290106" y="330923"/>
                </a:lnTo>
                <a:close/>
              </a:path>
              <a:path w="290195" h="4817110">
                <a:moveTo>
                  <a:pt x="290106" y="220611"/>
                </a:moveTo>
                <a:lnTo>
                  <a:pt x="216877" y="220611"/>
                </a:lnTo>
                <a:lnTo>
                  <a:pt x="216877" y="293839"/>
                </a:lnTo>
                <a:lnTo>
                  <a:pt x="290106" y="293839"/>
                </a:lnTo>
                <a:lnTo>
                  <a:pt x="290106" y="220611"/>
                </a:lnTo>
                <a:close/>
              </a:path>
              <a:path w="290195" h="4817110">
                <a:moveTo>
                  <a:pt x="290106" y="110299"/>
                </a:moveTo>
                <a:lnTo>
                  <a:pt x="216877" y="110299"/>
                </a:lnTo>
                <a:lnTo>
                  <a:pt x="216877" y="183527"/>
                </a:lnTo>
                <a:lnTo>
                  <a:pt x="290106" y="183527"/>
                </a:lnTo>
                <a:lnTo>
                  <a:pt x="290106" y="110299"/>
                </a:lnTo>
                <a:close/>
              </a:path>
              <a:path w="290195" h="4817110">
                <a:moveTo>
                  <a:pt x="290106" y="0"/>
                </a:moveTo>
                <a:lnTo>
                  <a:pt x="216877" y="0"/>
                </a:lnTo>
                <a:lnTo>
                  <a:pt x="216877" y="73228"/>
                </a:lnTo>
                <a:lnTo>
                  <a:pt x="290106" y="73228"/>
                </a:lnTo>
                <a:lnTo>
                  <a:pt x="290106" y="0"/>
                </a:lnTo>
                <a:close/>
              </a:path>
            </a:pathLst>
          </a:custGeom>
          <a:solidFill>
            <a:srgbClr val="BCBEC0">
              <a:alpha val="19999"/>
            </a:srgbClr>
          </a:solidFill>
        </p:spPr>
        <p:txBody>
          <a:bodyPr wrap="square" lIns="0" tIns="0" rIns="0" bIns="0" rtlCol="0"/>
          <a:lstStyle/>
          <a:p>
            <a:endParaRPr/>
          </a:p>
        </p:txBody>
      </p:sp>
      <p:sp>
        <p:nvSpPr>
          <p:cNvPr id="46" name="bg object 46"/>
          <p:cNvSpPr/>
          <p:nvPr/>
        </p:nvSpPr>
        <p:spPr>
          <a:xfrm>
            <a:off x="10951236" y="1666125"/>
            <a:ext cx="398780" cy="4706620"/>
          </a:xfrm>
          <a:custGeom>
            <a:avLst/>
            <a:gdLst/>
            <a:ahLst/>
            <a:cxnLst/>
            <a:rect l="l" t="t" r="r" b="b"/>
            <a:pathLst>
              <a:path w="398779" h="4706620">
                <a:moveTo>
                  <a:pt x="73228" y="4632985"/>
                </a:moveTo>
                <a:lnTo>
                  <a:pt x="0" y="4632985"/>
                </a:lnTo>
                <a:lnTo>
                  <a:pt x="0" y="4706213"/>
                </a:lnTo>
                <a:lnTo>
                  <a:pt x="73228" y="4706213"/>
                </a:lnTo>
                <a:lnTo>
                  <a:pt x="73228" y="4632985"/>
                </a:lnTo>
                <a:close/>
              </a:path>
              <a:path w="398779" h="4706620">
                <a:moveTo>
                  <a:pt x="73228" y="4522686"/>
                </a:moveTo>
                <a:lnTo>
                  <a:pt x="0" y="4522686"/>
                </a:lnTo>
                <a:lnTo>
                  <a:pt x="0" y="4595888"/>
                </a:lnTo>
                <a:lnTo>
                  <a:pt x="73228" y="4595888"/>
                </a:lnTo>
                <a:lnTo>
                  <a:pt x="73228" y="4522686"/>
                </a:lnTo>
                <a:close/>
              </a:path>
              <a:path w="398779" h="4706620">
                <a:moveTo>
                  <a:pt x="73228" y="4412361"/>
                </a:moveTo>
                <a:lnTo>
                  <a:pt x="0" y="4412361"/>
                </a:lnTo>
                <a:lnTo>
                  <a:pt x="0" y="4485602"/>
                </a:lnTo>
                <a:lnTo>
                  <a:pt x="73228" y="4485602"/>
                </a:lnTo>
                <a:lnTo>
                  <a:pt x="73228" y="4412361"/>
                </a:lnTo>
                <a:close/>
              </a:path>
              <a:path w="398779" h="4706620">
                <a:moveTo>
                  <a:pt x="181648" y="551535"/>
                </a:moveTo>
                <a:lnTo>
                  <a:pt x="108432" y="551535"/>
                </a:lnTo>
                <a:lnTo>
                  <a:pt x="108432" y="624763"/>
                </a:lnTo>
                <a:lnTo>
                  <a:pt x="181648" y="624763"/>
                </a:lnTo>
                <a:lnTo>
                  <a:pt x="181648" y="551535"/>
                </a:lnTo>
                <a:close/>
              </a:path>
              <a:path w="398779" h="4706620">
                <a:moveTo>
                  <a:pt x="181660" y="4632985"/>
                </a:moveTo>
                <a:lnTo>
                  <a:pt x="108432" y="4632985"/>
                </a:lnTo>
                <a:lnTo>
                  <a:pt x="108432" y="4706213"/>
                </a:lnTo>
                <a:lnTo>
                  <a:pt x="181660" y="4706213"/>
                </a:lnTo>
                <a:lnTo>
                  <a:pt x="181660" y="4632985"/>
                </a:lnTo>
                <a:close/>
              </a:path>
              <a:path w="398779" h="4706620">
                <a:moveTo>
                  <a:pt x="181660" y="4522686"/>
                </a:moveTo>
                <a:lnTo>
                  <a:pt x="108432" y="4522686"/>
                </a:lnTo>
                <a:lnTo>
                  <a:pt x="108432" y="4595888"/>
                </a:lnTo>
                <a:lnTo>
                  <a:pt x="181660" y="4595888"/>
                </a:lnTo>
                <a:lnTo>
                  <a:pt x="181660" y="4522686"/>
                </a:lnTo>
                <a:close/>
              </a:path>
              <a:path w="398779" h="4706620">
                <a:moveTo>
                  <a:pt x="181660" y="4412361"/>
                </a:moveTo>
                <a:lnTo>
                  <a:pt x="108432" y="4412361"/>
                </a:lnTo>
                <a:lnTo>
                  <a:pt x="108432" y="4485602"/>
                </a:lnTo>
                <a:lnTo>
                  <a:pt x="181660" y="4485602"/>
                </a:lnTo>
                <a:lnTo>
                  <a:pt x="181660" y="4412361"/>
                </a:lnTo>
                <a:close/>
              </a:path>
              <a:path w="398779" h="4706620">
                <a:moveTo>
                  <a:pt x="181660" y="4302049"/>
                </a:moveTo>
                <a:lnTo>
                  <a:pt x="108432" y="4302049"/>
                </a:lnTo>
                <a:lnTo>
                  <a:pt x="108432" y="4375277"/>
                </a:lnTo>
                <a:lnTo>
                  <a:pt x="181660" y="4375277"/>
                </a:lnTo>
                <a:lnTo>
                  <a:pt x="181660" y="4302049"/>
                </a:lnTo>
                <a:close/>
              </a:path>
              <a:path w="398779" h="4706620">
                <a:moveTo>
                  <a:pt x="181660" y="4191762"/>
                </a:moveTo>
                <a:lnTo>
                  <a:pt x="108432" y="4191762"/>
                </a:lnTo>
                <a:lnTo>
                  <a:pt x="108432" y="4264977"/>
                </a:lnTo>
                <a:lnTo>
                  <a:pt x="181660" y="4264977"/>
                </a:lnTo>
                <a:lnTo>
                  <a:pt x="181660" y="4191762"/>
                </a:lnTo>
                <a:close/>
              </a:path>
              <a:path w="398779" h="4706620">
                <a:moveTo>
                  <a:pt x="181660" y="4081437"/>
                </a:moveTo>
                <a:lnTo>
                  <a:pt x="108432" y="4081437"/>
                </a:lnTo>
                <a:lnTo>
                  <a:pt x="108432" y="4154665"/>
                </a:lnTo>
                <a:lnTo>
                  <a:pt x="181660" y="4154665"/>
                </a:lnTo>
                <a:lnTo>
                  <a:pt x="181660" y="4081437"/>
                </a:lnTo>
                <a:close/>
              </a:path>
              <a:path w="398779" h="4706620">
                <a:moveTo>
                  <a:pt x="181660" y="3971137"/>
                </a:moveTo>
                <a:lnTo>
                  <a:pt x="108432" y="3971137"/>
                </a:lnTo>
                <a:lnTo>
                  <a:pt x="108432" y="4044353"/>
                </a:lnTo>
                <a:lnTo>
                  <a:pt x="181660" y="4044353"/>
                </a:lnTo>
                <a:lnTo>
                  <a:pt x="181660" y="3971137"/>
                </a:lnTo>
                <a:close/>
              </a:path>
              <a:path w="398779" h="4706620">
                <a:moveTo>
                  <a:pt x="181660" y="3529888"/>
                </a:moveTo>
                <a:lnTo>
                  <a:pt x="108432" y="3529888"/>
                </a:lnTo>
                <a:lnTo>
                  <a:pt x="108432" y="3603104"/>
                </a:lnTo>
                <a:lnTo>
                  <a:pt x="181660" y="3603104"/>
                </a:lnTo>
                <a:lnTo>
                  <a:pt x="181660" y="3529888"/>
                </a:lnTo>
                <a:close/>
              </a:path>
              <a:path w="398779" h="4706620">
                <a:moveTo>
                  <a:pt x="181660" y="3198965"/>
                </a:moveTo>
                <a:lnTo>
                  <a:pt x="108432" y="3198965"/>
                </a:lnTo>
                <a:lnTo>
                  <a:pt x="108432" y="3272180"/>
                </a:lnTo>
                <a:lnTo>
                  <a:pt x="181660" y="3272180"/>
                </a:lnTo>
                <a:lnTo>
                  <a:pt x="181660" y="3198965"/>
                </a:lnTo>
                <a:close/>
              </a:path>
              <a:path w="398779" h="4706620">
                <a:moveTo>
                  <a:pt x="181660" y="2426792"/>
                </a:moveTo>
                <a:lnTo>
                  <a:pt x="108432" y="2426792"/>
                </a:lnTo>
                <a:lnTo>
                  <a:pt x="108432" y="2500033"/>
                </a:lnTo>
                <a:lnTo>
                  <a:pt x="181660" y="2500033"/>
                </a:lnTo>
                <a:lnTo>
                  <a:pt x="181660" y="2426792"/>
                </a:lnTo>
                <a:close/>
              </a:path>
              <a:path w="398779" h="4706620">
                <a:moveTo>
                  <a:pt x="181660" y="2316492"/>
                </a:moveTo>
                <a:lnTo>
                  <a:pt x="108432" y="2316492"/>
                </a:lnTo>
                <a:lnTo>
                  <a:pt x="108432" y="2389721"/>
                </a:lnTo>
                <a:lnTo>
                  <a:pt x="181660" y="2389721"/>
                </a:lnTo>
                <a:lnTo>
                  <a:pt x="181660" y="2316492"/>
                </a:lnTo>
                <a:close/>
              </a:path>
              <a:path w="398779" h="4706620">
                <a:moveTo>
                  <a:pt x="181660" y="2095868"/>
                </a:moveTo>
                <a:lnTo>
                  <a:pt x="108432" y="2095868"/>
                </a:lnTo>
                <a:lnTo>
                  <a:pt x="108432" y="2169096"/>
                </a:lnTo>
                <a:lnTo>
                  <a:pt x="181660" y="2169096"/>
                </a:lnTo>
                <a:lnTo>
                  <a:pt x="181660" y="2095868"/>
                </a:lnTo>
                <a:close/>
              </a:path>
              <a:path w="398779" h="4706620">
                <a:moveTo>
                  <a:pt x="181660" y="1764944"/>
                </a:moveTo>
                <a:lnTo>
                  <a:pt x="108432" y="1764944"/>
                </a:lnTo>
                <a:lnTo>
                  <a:pt x="108432" y="1838172"/>
                </a:lnTo>
                <a:lnTo>
                  <a:pt x="181660" y="1838172"/>
                </a:lnTo>
                <a:lnTo>
                  <a:pt x="181660" y="1764944"/>
                </a:lnTo>
                <a:close/>
              </a:path>
              <a:path w="398779" h="4706620">
                <a:moveTo>
                  <a:pt x="181660" y="1654644"/>
                </a:moveTo>
                <a:lnTo>
                  <a:pt x="108432" y="1654644"/>
                </a:lnTo>
                <a:lnTo>
                  <a:pt x="108432" y="1727860"/>
                </a:lnTo>
                <a:lnTo>
                  <a:pt x="181660" y="1727860"/>
                </a:lnTo>
                <a:lnTo>
                  <a:pt x="181660" y="1654644"/>
                </a:lnTo>
                <a:close/>
              </a:path>
              <a:path w="398779" h="4706620">
                <a:moveTo>
                  <a:pt x="181660" y="1544332"/>
                </a:moveTo>
                <a:lnTo>
                  <a:pt x="108432" y="1544332"/>
                </a:lnTo>
                <a:lnTo>
                  <a:pt x="108432" y="1617548"/>
                </a:lnTo>
                <a:lnTo>
                  <a:pt x="181660" y="1617548"/>
                </a:lnTo>
                <a:lnTo>
                  <a:pt x="181660" y="1544332"/>
                </a:lnTo>
                <a:close/>
              </a:path>
              <a:path w="398779" h="4706620">
                <a:moveTo>
                  <a:pt x="181660" y="1434020"/>
                </a:moveTo>
                <a:lnTo>
                  <a:pt x="108432" y="1434020"/>
                </a:lnTo>
                <a:lnTo>
                  <a:pt x="108432" y="1507248"/>
                </a:lnTo>
                <a:lnTo>
                  <a:pt x="181660" y="1507248"/>
                </a:lnTo>
                <a:lnTo>
                  <a:pt x="181660" y="1434020"/>
                </a:lnTo>
                <a:close/>
              </a:path>
              <a:path w="398779" h="4706620">
                <a:moveTo>
                  <a:pt x="181660" y="1323708"/>
                </a:moveTo>
                <a:lnTo>
                  <a:pt x="108432" y="1323708"/>
                </a:lnTo>
                <a:lnTo>
                  <a:pt x="108432" y="1396936"/>
                </a:lnTo>
                <a:lnTo>
                  <a:pt x="181660" y="1396936"/>
                </a:lnTo>
                <a:lnTo>
                  <a:pt x="181660" y="1323708"/>
                </a:lnTo>
                <a:close/>
              </a:path>
              <a:path w="398779" h="4706620">
                <a:moveTo>
                  <a:pt x="181660" y="882472"/>
                </a:moveTo>
                <a:lnTo>
                  <a:pt x="108432" y="882472"/>
                </a:lnTo>
                <a:lnTo>
                  <a:pt x="108432" y="955687"/>
                </a:lnTo>
                <a:lnTo>
                  <a:pt x="181660" y="955687"/>
                </a:lnTo>
                <a:lnTo>
                  <a:pt x="181660" y="882472"/>
                </a:lnTo>
                <a:close/>
              </a:path>
              <a:path w="398779" h="4706620">
                <a:moveTo>
                  <a:pt x="181660" y="772160"/>
                </a:moveTo>
                <a:lnTo>
                  <a:pt x="108432" y="772160"/>
                </a:lnTo>
                <a:lnTo>
                  <a:pt x="108432" y="845388"/>
                </a:lnTo>
                <a:lnTo>
                  <a:pt x="181660" y="845388"/>
                </a:lnTo>
                <a:lnTo>
                  <a:pt x="181660" y="772160"/>
                </a:lnTo>
                <a:close/>
              </a:path>
              <a:path w="398779" h="4706620">
                <a:moveTo>
                  <a:pt x="181660" y="661860"/>
                </a:moveTo>
                <a:lnTo>
                  <a:pt x="108432" y="661860"/>
                </a:lnTo>
                <a:lnTo>
                  <a:pt x="108432" y="735076"/>
                </a:lnTo>
                <a:lnTo>
                  <a:pt x="181660" y="735076"/>
                </a:lnTo>
                <a:lnTo>
                  <a:pt x="181660" y="661860"/>
                </a:lnTo>
                <a:close/>
              </a:path>
              <a:path w="398779" h="4706620">
                <a:moveTo>
                  <a:pt x="181660" y="441236"/>
                </a:moveTo>
                <a:lnTo>
                  <a:pt x="108432" y="441236"/>
                </a:lnTo>
                <a:lnTo>
                  <a:pt x="108432" y="514451"/>
                </a:lnTo>
                <a:lnTo>
                  <a:pt x="181660" y="514451"/>
                </a:lnTo>
                <a:lnTo>
                  <a:pt x="181660" y="441236"/>
                </a:lnTo>
                <a:close/>
              </a:path>
              <a:path w="398779" h="4706620">
                <a:moveTo>
                  <a:pt x="181660" y="330923"/>
                </a:moveTo>
                <a:lnTo>
                  <a:pt x="108432" y="330923"/>
                </a:lnTo>
                <a:lnTo>
                  <a:pt x="108432" y="404152"/>
                </a:lnTo>
                <a:lnTo>
                  <a:pt x="181660" y="404152"/>
                </a:lnTo>
                <a:lnTo>
                  <a:pt x="181660" y="330923"/>
                </a:lnTo>
                <a:close/>
              </a:path>
              <a:path w="398779" h="4706620">
                <a:moveTo>
                  <a:pt x="181660" y="220611"/>
                </a:moveTo>
                <a:lnTo>
                  <a:pt x="108432" y="220611"/>
                </a:lnTo>
                <a:lnTo>
                  <a:pt x="108432" y="293839"/>
                </a:lnTo>
                <a:lnTo>
                  <a:pt x="181660" y="293839"/>
                </a:lnTo>
                <a:lnTo>
                  <a:pt x="181660" y="220611"/>
                </a:lnTo>
                <a:close/>
              </a:path>
              <a:path w="398779" h="4706620">
                <a:moveTo>
                  <a:pt x="181660" y="110299"/>
                </a:moveTo>
                <a:lnTo>
                  <a:pt x="108432" y="110299"/>
                </a:lnTo>
                <a:lnTo>
                  <a:pt x="108432" y="183527"/>
                </a:lnTo>
                <a:lnTo>
                  <a:pt x="181660" y="183527"/>
                </a:lnTo>
                <a:lnTo>
                  <a:pt x="181660" y="110299"/>
                </a:lnTo>
                <a:close/>
              </a:path>
              <a:path w="398779" h="4706620">
                <a:moveTo>
                  <a:pt x="290093" y="4632985"/>
                </a:moveTo>
                <a:lnTo>
                  <a:pt x="216865" y="4632985"/>
                </a:lnTo>
                <a:lnTo>
                  <a:pt x="216865" y="4706213"/>
                </a:lnTo>
                <a:lnTo>
                  <a:pt x="290093" y="4706213"/>
                </a:lnTo>
                <a:lnTo>
                  <a:pt x="290093" y="4632985"/>
                </a:lnTo>
                <a:close/>
              </a:path>
              <a:path w="398779" h="4706620">
                <a:moveTo>
                  <a:pt x="290093" y="4522686"/>
                </a:moveTo>
                <a:lnTo>
                  <a:pt x="216865" y="4522686"/>
                </a:lnTo>
                <a:lnTo>
                  <a:pt x="216865" y="4595888"/>
                </a:lnTo>
                <a:lnTo>
                  <a:pt x="290093" y="4595888"/>
                </a:lnTo>
                <a:lnTo>
                  <a:pt x="290093" y="4522686"/>
                </a:lnTo>
                <a:close/>
              </a:path>
              <a:path w="398779" h="4706620">
                <a:moveTo>
                  <a:pt x="290093" y="4412361"/>
                </a:moveTo>
                <a:lnTo>
                  <a:pt x="216865" y="4412361"/>
                </a:lnTo>
                <a:lnTo>
                  <a:pt x="216865" y="4485602"/>
                </a:lnTo>
                <a:lnTo>
                  <a:pt x="290093" y="4485602"/>
                </a:lnTo>
                <a:lnTo>
                  <a:pt x="290093" y="4412361"/>
                </a:lnTo>
                <a:close/>
              </a:path>
              <a:path w="398779" h="4706620">
                <a:moveTo>
                  <a:pt x="290093" y="4302049"/>
                </a:moveTo>
                <a:lnTo>
                  <a:pt x="216865" y="4302049"/>
                </a:lnTo>
                <a:lnTo>
                  <a:pt x="216865" y="4375277"/>
                </a:lnTo>
                <a:lnTo>
                  <a:pt x="290093" y="4375277"/>
                </a:lnTo>
                <a:lnTo>
                  <a:pt x="290093" y="4302049"/>
                </a:lnTo>
                <a:close/>
              </a:path>
              <a:path w="398779" h="4706620">
                <a:moveTo>
                  <a:pt x="290093" y="4191762"/>
                </a:moveTo>
                <a:lnTo>
                  <a:pt x="216865" y="4191762"/>
                </a:lnTo>
                <a:lnTo>
                  <a:pt x="216865" y="4264977"/>
                </a:lnTo>
                <a:lnTo>
                  <a:pt x="290093" y="4264977"/>
                </a:lnTo>
                <a:lnTo>
                  <a:pt x="290093" y="4191762"/>
                </a:lnTo>
                <a:close/>
              </a:path>
              <a:path w="398779" h="4706620">
                <a:moveTo>
                  <a:pt x="290093" y="4081437"/>
                </a:moveTo>
                <a:lnTo>
                  <a:pt x="216865" y="4081437"/>
                </a:lnTo>
                <a:lnTo>
                  <a:pt x="216865" y="4154665"/>
                </a:lnTo>
                <a:lnTo>
                  <a:pt x="290093" y="4154665"/>
                </a:lnTo>
                <a:lnTo>
                  <a:pt x="290093" y="4081437"/>
                </a:lnTo>
                <a:close/>
              </a:path>
              <a:path w="398779" h="4706620">
                <a:moveTo>
                  <a:pt x="290093" y="3971137"/>
                </a:moveTo>
                <a:lnTo>
                  <a:pt x="216865" y="3971137"/>
                </a:lnTo>
                <a:lnTo>
                  <a:pt x="216865" y="4044353"/>
                </a:lnTo>
                <a:lnTo>
                  <a:pt x="290093" y="4044353"/>
                </a:lnTo>
                <a:lnTo>
                  <a:pt x="290093" y="3971137"/>
                </a:lnTo>
                <a:close/>
              </a:path>
              <a:path w="398779" h="4706620">
                <a:moveTo>
                  <a:pt x="290093" y="3529888"/>
                </a:moveTo>
                <a:lnTo>
                  <a:pt x="216865" y="3529888"/>
                </a:lnTo>
                <a:lnTo>
                  <a:pt x="216865" y="3603104"/>
                </a:lnTo>
                <a:lnTo>
                  <a:pt x="290093" y="3603104"/>
                </a:lnTo>
                <a:lnTo>
                  <a:pt x="290093" y="3529888"/>
                </a:lnTo>
                <a:close/>
              </a:path>
              <a:path w="398779" h="4706620">
                <a:moveTo>
                  <a:pt x="290093" y="3419589"/>
                </a:moveTo>
                <a:lnTo>
                  <a:pt x="216865" y="3419589"/>
                </a:lnTo>
                <a:lnTo>
                  <a:pt x="216865" y="3492817"/>
                </a:lnTo>
                <a:lnTo>
                  <a:pt x="290093" y="3492817"/>
                </a:lnTo>
                <a:lnTo>
                  <a:pt x="290093" y="3419589"/>
                </a:lnTo>
                <a:close/>
              </a:path>
              <a:path w="398779" h="4706620">
                <a:moveTo>
                  <a:pt x="290093" y="2316492"/>
                </a:moveTo>
                <a:lnTo>
                  <a:pt x="216865" y="2316492"/>
                </a:lnTo>
                <a:lnTo>
                  <a:pt x="216865" y="2389721"/>
                </a:lnTo>
                <a:lnTo>
                  <a:pt x="290093" y="2389721"/>
                </a:lnTo>
                <a:lnTo>
                  <a:pt x="290093" y="2316492"/>
                </a:lnTo>
                <a:close/>
              </a:path>
              <a:path w="398779" h="4706620">
                <a:moveTo>
                  <a:pt x="290093" y="2206180"/>
                </a:moveTo>
                <a:lnTo>
                  <a:pt x="216865" y="2206180"/>
                </a:lnTo>
                <a:lnTo>
                  <a:pt x="216865" y="2279396"/>
                </a:lnTo>
                <a:lnTo>
                  <a:pt x="290093" y="2279396"/>
                </a:lnTo>
                <a:lnTo>
                  <a:pt x="290093" y="2206180"/>
                </a:lnTo>
                <a:close/>
              </a:path>
              <a:path w="398779" h="4706620">
                <a:moveTo>
                  <a:pt x="290093" y="1544332"/>
                </a:moveTo>
                <a:lnTo>
                  <a:pt x="216865" y="1544332"/>
                </a:lnTo>
                <a:lnTo>
                  <a:pt x="216865" y="1617548"/>
                </a:lnTo>
                <a:lnTo>
                  <a:pt x="290093" y="1617548"/>
                </a:lnTo>
                <a:lnTo>
                  <a:pt x="290093" y="1544332"/>
                </a:lnTo>
                <a:close/>
              </a:path>
              <a:path w="398779" h="4706620">
                <a:moveTo>
                  <a:pt x="290093" y="1434020"/>
                </a:moveTo>
                <a:lnTo>
                  <a:pt x="216865" y="1434020"/>
                </a:lnTo>
                <a:lnTo>
                  <a:pt x="216865" y="1507248"/>
                </a:lnTo>
                <a:lnTo>
                  <a:pt x="290093" y="1507248"/>
                </a:lnTo>
                <a:lnTo>
                  <a:pt x="290093" y="1434020"/>
                </a:lnTo>
                <a:close/>
              </a:path>
              <a:path w="398779" h="4706620">
                <a:moveTo>
                  <a:pt x="290093" y="1323708"/>
                </a:moveTo>
                <a:lnTo>
                  <a:pt x="216865" y="1323708"/>
                </a:lnTo>
                <a:lnTo>
                  <a:pt x="216865" y="1396936"/>
                </a:lnTo>
                <a:lnTo>
                  <a:pt x="290093" y="1396936"/>
                </a:lnTo>
                <a:lnTo>
                  <a:pt x="290093" y="1323708"/>
                </a:lnTo>
                <a:close/>
              </a:path>
              <a:path w="398779" h="4706620">
                <a:moveTo>
                  <a:pt x="290093" y="882472"/>
                </a:moveTo>
                <a:lnTo>
                  <a:pt x="216865" y="882472"/>
                </a:lnTo>
                <a:lnTo>
                  <a:pt x="216865" y="955687"/>
                </a:lnTo>
                <a:lnTo>
                  <a:pt x="290093" y="955687"/>
                </a:lnTo>
                <a:lnTo>
                  <a:pt x="290093" y="882472"/>
                </a:lnTo>
                <a:close/>
              </a:path>
              <a:path w="398779" h="4706620">
                <a:moveTo>
                  <a:pt x="290093" y="772160"/>
                </a:moveTo>
                <a:lnTo>
                  <a:pt x="216865" y="772160"/>
                </a:lnTo>
                <a:lnTo>
                  <a:pt x="216865" y="845388"/>
                </a:lnTo>
                <a:lnTo>
                  <a:pt x="290093" y="845388"/>
                </a:lnTo>
                <a:lnTo>
                  <a:pt x="290093" y="772160"/>
                </a:lnTo>
                <a:close/>
              </a:path>
              <a:path w="398779" h="4706620">
                <a:moveTo>
                  <a:pt x="290093" y="661860"/>
                </a:moveTo>
                <a:lnTo>
                  <a:pt x="216865" y="661860"/>
                </a:lnTo>
                <a:lnTo>
                  <a:pt x="216865" y="735076"/>
                </a:lnTo>
                <a:lnTo>
                  <a:pt x="290093" y="735076"/>
                </a:lnTo>
                <a:lnTo>
                  <a:pt x="290093" y="661860"/>
                </a:lnTo>
                <a:close/>
              </a:path>
              <a:path w="398779" h="4706620">
                <a:moveTo>
                  <a:pt x="290093" y="551535"/>
                </a:moveTo>
                <a:lnTo>
                  <a:pt x="216865" y="551535"/>
                </a:lnTo>
                <a:lnTo>
                  <a:pt x="216865" y="624763"/>
                </a:lnTo>
                <a:lnTo>
                  <a:pt x="290093" y="624763"/>
                </a:lnTo>
                <a:lnTo>
                  <a:pt x="290093" y="551535"/>
                </a:lnTo>
                <a:close/>
              </a:path>
              <a:path w="398779" h="4706620">
                <a:moveTo>
                  <a:pt x="290093" y="441236"/>
                </a:moveTo>
                <a:lnTo>
                  <a:pt x="216865" y="441236"/>
                </a:lnTo>
                <a:lnTo>
                  <a:pt x="216865" y="514451"/>
                </a:lnTo>
                <a:lnTo>
                  <a:pt x="290093" y="514451"/>
                </a:lnTo>
                <a:lnTo>
                  <a:pt x="290093" y="441236"/>
                </a:lnTo>
                <a:close/>
              </a:path>
              <a:path w="398779" h="4706620">
                <a:moveTo>
                  <a:pt x="290093" y="330923"/>
                </a:moveTo>
                <a:lnTo>
                  <a:pt x="216865" y="330923"/>
                </a:lnTo>
                <a:lnTo>
                  <a:pt x="216865" y="404152"/>
                </a:lnTo>
                <a:lnTo>
                  <a:pt x="290093" y="404152"/>
                </a:lnTo>
                <a:lnTo>
                  <a:pt x="290093" y="330923"/>
                </a:lnTo>
                <a:close/>
              </a:path>
              <a:path w="398779" h="4706620">
                <a:moveTo>
                  <a:pt x="290093" y="220611"/>
                </a:moveTo>
                <a:lnTo>
                  <a:pt x="216865" y="220611"/>
                </a:lnTo>
                <a:lnTo>
                  <a:pt x="216865" y="293839"/>
                </a:lnTo>
                <a:lnTo>
                  <a:pt x="290093" y="293839"/>
                </a:lnTo>
                <a:lnTo>
                  <a:pt x="290093" y="220611"/>
                </a:lnTo>
                <a:close/>
              </a:path>
              <a:path w="398779" h="4706620">
                <a:moveTo>
                  <a:pt x="290093" y="110299"/>
                </a:moveTo>
                <a:lnTo>
                  <a:pt x="216865" y="110299"/>
                </a:lnTo>
                <a:lnTo>
                  <a:pt x="216865" y="183527"/>
                </a:lnTo>
                <a:lnTo>
                  <a:pt x="290093" y="183527"/>
                </a:lnTo>
                <a:lnTo>
                  <a:pt x="290093" y="110299"/>
                </a:lnTo>
                <a:close/>
              </a:path>
              <a:path w="398779" h="4706620">
                <a:moveTo>
                  <a:pt x="290093" y="0"/>
                </a:moveTo>
                <a:lnTo>
                  <a:pt x="216865" y="0"/>
                </a:lnTo>
                <a:lnTo>
                  <a:pt x="216865" y="73228"/>
                </a:lnTo>
                <a:lnTo>
                  <a:pt x="290093" y="73228"/>
                </a:lnTo>
                <a:lnTo>
                  <a:pt x="290093" y="0"/>
                </a:lnTo>
                <a:close/>
              </a:path>
              <a:path w="398779" h="4706620">
                <a:moveTo>
                  <a:pt x="398526" y="551535"/>
                </a:moveTo>
                <a:lnTo>
                  <a:pt x="325310" y="551535"/>
                </a:lnTo>
                <a:lnTo>
                  <a:pt x="325310" y="624763"/>
                </a:lnTo>
                <a:lnTo>
                  <a:pt x="398526" y="624763"/>
                </a:lnTo>
                <a:lnTo>
                  <a:pt x="398526" y="551535"/>
                </a:lnTo>
                <a:close/>
              </a:path>
              <a:path w="398779" h="4706620">
                <a:moveTo>
                  <a:pt x="398538" y="4412361"/>
                </a:moveTo>
                <a:lnTo>
                  <a:pt x="325310" y="4412361"/>
                </a:lnTo>
                <a:lnTo>
                  <a:pt x="325310" y="4485602"/>
                </a:lnTo>
                <a:lnTo>
                  <a:pt x="398538" y="4485602"/>
                </a:lnTo>
                <a:lnTo>
                  <a:pt x="398538" y="4412361"/>
                </a:lnTo>
                <a:close/>
              </a:path>
              <a:path w="398779" h="4706620">
                <a:moveTo>
                  <a:pt x="398538" y="4302049"/>
                </a:moveTo>
                <a:lnTo>
                  <a:pt x="325310" y="4302049"/>
                </a:lnTo>
                <a:lnTo>
                  <a:pt x="325310" y="4375277"/>
                </a:lnTo>
                <a:lnTo>
                  <a:pt x="398538" y="4375277"/>
                </a:lnTo>
                <a:lnTo>
                  <a:pt x="398538" y="4302049"/>
                </a:lnTo>
                <a:close/>
              </a:path>
              <a:path w="398779" h="4706620">
                <a:moveTo>
                  <a:pt x="398538" y="4191762"/>
                </a:moveTo>
                <a:lnTo>
                  <a:pt x="325310" y="4191762"/>
                </a:lnTo>
                <a:lnTo>
                  <a:pt x="325310" y="4264977"/>
                </a:lnTo>
                <a:lnTo>
                  <a:pt x="398538" y="4264977"/>
                </a:lnTo>
                <a:lnTo>
                  <a:pt x="398538" y="4191762"/>
                </a:lnTo>
                <a:close/>
              </a:path>
              <a:path w="398779" h="4706620">
                <a:moveTo>
                  <a:pt x="398538" y="4081437"/>
                </a:moveTo>
                <a:lnTo>
                  <a:pt x="325310" y="4081437"/>
                </a:lnTo>
                <a:lnTo>
                  <a:pt x="325310" y="4154665"/>
                </a:lnTo>
                <a:lnTo>
                  <a:pt x="398538" y="4154665"/>
                </a:lnTo>
                <a:lnTo>
                  <a:pt x="398538" y="4081437"/>
                </a:lnTo>
                <a:close/>
              </a:path>
              <a:path w="398779" h="4706620">
                <a:moveTo>
                  <a:pt x="398538" y="3971137"/>
                </a:moveTo>
                <a:lnTo>
                  <a:pt x="325310" y="3971137"/>
                </a:lnTo>
                <a:lnTo>
                  <a:pt x="325310" y="4044353"/>
                </a:lnTo>
                <a:lnTo>
                  <a:pt x="398538" y="4044353"/>
                </a:lnTo>
                <a:lnTo>
                  <a:pt x="398538" y="3971137"/>
                </a:lnTo>
                <a:close/>
              </a:path>
              <a:path w="398779" h="4706620">
                <a:moveTo>
                  <a:pt x="398538" y="3640201"/>
                </a:moveTo>
                <a:lnTo>
                  <a:pt x="325310" y="3640201"/>
                </a:lnTo>
                <a:lnTo>
                  <a:pt x="325310" y="3713429"/>
                </a:lnTo>
                <a:lnTo>
                  <a:pt x="398538" y="3713429"/>
                </a:lnTo>
                <a:lnTo>
                  <a:pt x="398538" y="3640201"/>
                </a:lnTo>
                <a:close/>
              </a:path>
              <a:path w="398779" h="4706620">
                <a:moveTo>
                  <a:pt x="398538" y="3529888"/>
                </a:moveTo>
                <a:lnTo>
                  <a:pt x="325310" y="3529888"/>
                </a:lnTo>
                <a:lnTo>
                  <a:pt x="325310" y="3603104"/>
                </a:lnTo>
                <a:lnTo>
                  <a:pt x="398538" y="3603104"/>
                </a:lnTo>
                <a:lnTo>
                  <a:pt x="398538" y="3529888"/>
                </a:lnTo>
                <a:close/>
              </a:path>
              <a:path w="398779" h="4706620">
                <a:moveTo>
                  <a:pt x="398538" y="2206180"/>
                </a:moveTo>
                <a:lnTo>
                  <a:pt x="325310" y="2206180"/>
                </a:lnTo>
                <a:lnTo>
                  <a:pt x="325310" y="2279396"/>
                </a:lnTo>
                <a:lnTo>
                  <a:pt x="398538" y="2279396"/>
                </a:lnTo>
                <a:lnTo>
                  <a:pt x="398538" y="2206180"/>
                </a:lnTo>
                <a:close/>
              </a:path>
              <a:path w="398779" h="4706620">
                <a:moveTo>
                  <a:pt x="398538" y="2095868"/>
                </a:moveTo>
                <a:lnTo>
                  <a:pt x="325310" y="2095868"/>
                </a:lnTo>
                <a:lnTo>
                  <a:pt x="325310" y="2169096"/>
                </a:lnTo>
                <a:lnTo>
                  <a:pt x="398538" y="2169096"/>
                </a:lnTo>
                <a:lnTo>
                  <a:pt x="398538" y="2095868"/>
                </a:lnTo>
                <a:close/>
              </a:path>
              <a:path w="398779" h="4706620">
                <a:moveTo>
                  <a:pt x="398538" y="1985556"/>
                </a:moveTo>
                <a:lnTo>
                  <a:pt x="325310" y="1985556"/>
                </a:lnTo>
                <a:lnTo>
                  <a:pt x="325310" y="2058784"/>
                </a:lnTo>
                <a:lnTo>
                  <a:pt x="398538" y="2058784"/>
                </a:lnTo>
                <a:lnTo>
                  <a:pt x="398538" y="1985556"/>
                </a:lnTo>
                <a:close/>
              </a:path>
              <a:path w="398779" h="4706620">
                <a:moveTo>
                  <a:pt x="398538" y="1544332"/>
                </a:moveTo>
                <a:lnTo>
                  <a:pt x="325310" y="1544332"/>
                </a:lnTo>
                <a:lnTo>
                  <a:pt x="325310" y="1617548"/>
                </a:lnTo>
                <a:lnTo>
                  <a:pt x="398538" y="1617548"/>
                </a:lnTo>
                <a:lnTo>
                  <a:pt x="398538" y="1544332"/>
                </a:lnTo>
                <a:close/>
              </a:path>
              <a:path w="398779" h="4706620">
                <a:moveTo>
                  <a:pt x="398538" y="1434020"/>
                </a:moveTo>
                <a:lnTo>
                  <a:pt x="325310" y="1434020"/>
                </a:lnTo>
                <a:lnTo>
                  <a:pt x="325310" y="1507248"/>
                </a:lnTo>
                <a:lnTo>
                  <a:pt x="398538" y="1507248"/>
                </a:lnTo>
                <a:lnTo>
                  <a:pt x="398538" y="1434020"/>
                </a:lnTo>
                <a:close/>
              </a:path>
              <a:path w="398779" h="4706620">
                <a:moveTo>
                  <a:pt x="398538" y="772160"/>
                </a:moveTo>
                <a:lnTo>
                  <a:pt x="325310" y="772160"/>
                </a:lnTo>
                <a:lnTo>
                  <a:pt x="325310" y="845388"/>
                </a:lnTo>
                <a:lnTo>
                  <a:pt x="398538" y="845388"/>
                </a:lnTo>
                <a:lnTo>
                  <a:pt x="398538" y="772160"/>
                </a:lnTo>
                <a:close/>
              </a:path>
              <a:path w="398779" h="4706620">
                <a:moveTo>
                  <a:pt x="398538" y="661860"/>
                </a:moveTo>
                <a:lnTo>
                  <a:pt x="325310" y="661860"/>
                </a:lnTo>
                <a:lnTo>
                  <a:pt x="325310" y="735076"/>
                </a:lnTo>
                <a:lnTo>
                  <a:pt x="398538" y="735076"/>
                </a:lnTo>
                <a:lnTo>
                  <a:pt x="398538" y="661860"/>
                </a:lnTo>
                <a:close/>
              </a:path>
              <a:path w="398779" h="4706620">
                <a:moveTo>
                  <a:pt x="398538" y="441236"/>
                </a:moveTo>
                <a:lnTo>
                  <a:pt x="325297" y="441236"/>
                </a:lnTo>
                <a:lnTo>
                  <a:pt x="325297" y="514451"/>
                </a:lnTo>
                <a:lnTo>
                  <a:pt x="398538" y="514451"/>
                </a:lnTo>
                <a:lnTo>
                  <a:pt x="398538" y="441236"/>
                </a:lnTo>
                <a:close/>
              </a:path>
              <a:path w="398779" h="4706620">
                <a:moveTo>
                  <a:pt x="398538" y="330923"/>
                </a:moveTo>
                <a:lnTo>
                  <a:pt x="325310" y="330923"/>
                </a:lnTo>
                <a:lnTo>
                  <a:pt x="325310" y="404152"/>
                </a:lnTo>
                <a:lnTo>
                  <a:pt x="398538" y="404152"/>
                </a:lnTo>
                <a:lnTo>
                  <a:pt x="398538" y="330923"/>
                </a:lnTo>
                <a:close/>
              </a:path>
              <a:path w="398779" h="4706620">
                <a:moveTo>
                  <a:pt x="398538" y="220611"/>
                </a:moveTo>
                <a:lnTo>
                  <a:pt x="325310" y="220611"/>
                </a:lnTo>
                <a:lnTo>
                  <a:pt x="325310" y="293839"/>
                </a:lnTo>
                <a:lnTo>
                  <a:pt x="398538" y="293839"/>
                </a:lnTo>
                <a:lnTo>
                  <a:pt x="398538" y="220611"/>
                </a:lnTo>
                <a:close/>
              </a:path>
              <a:path w="398779" h="4706620">
                <a:moveTo>
                  <a:pt x="398538" y="110299"/>
                </a:moveTo>
                <a:lnTo>
                  <a:pt x="325310" y="110299"/>
                </a:lnTo>
                <a:lnTo>
                  <a:pt x="325310" y="183527"/>
                </a:lnTo>
                <a:lnTo>
                  <a:pt x="398538" y="183527"/>
                </a:lnTo>
                <a:lnTo>
                  <a:pt x="398538" y="110299"/>
                </a:lnTo>
                <a:close/>
              </a:path>
              <a:path w="398779" h="4706620">
                <a:moveTo>
                  <a:pt x="398538" y="0"/>
                </a:moveTo>
                <a:lnTo>
                  <a:pt x="325310" y="0"/>
                </a:lnTo>
                <a:lnTo>
                  <a:pt x="325310" y="73228"/>
                </a:lnTo>
                <a:lnTo>
                  <a:pt x="398538" y="73228"/>
                </a:lnTo>
                <a:lnTo>
                  <a:pt x="398538" y="0"/>
                </a:lnTo>
                <a:close/>
              </a:path>
            </a:pathLst>
          </a:custGeom>
          <a:solidFill>
            <a:srgbClr val="BCBEC0">
              <a:alpha val="19999"/>
            </a:srgbClr>
          </a:solidFill>
        </p:spPr>
        <p:txBody>
          <a:bodyPr wrap="square" lIns="0" tIns="0" rIns="0" bIns="0" rtlCol="0"/>
          <a:lstStyle/>
          <a:p>
            <a:endParaRPr/>
          </a:p>
        </p:txBody>
      </p:sp>
      <p:sp>
        <p:nvSpPr>
          <p:cNvPr id="47" name="bg object 47"/>
          <p:cNvSpPr/>
          <p:nvPr/>
        </p:nvSpPr>
        <p:spPr>
          <a:xfrm>
            <a:off x="11276546" y="1555813"/>
            <a:ext cx="398780" cy="5368290"/>
          </a:xfrm>
          <a:custGeom>
            <a:avLst/>
            <a:gdLst/>
            <a:ahLst/>
            <a:cxnLst/>
            <a:rect l="l" t="t" r="r" b="b"/>
            <a:pathLst>
              <a:path w="398779" h="5368290">
                <a:moveTo>
                  <a:pt x="73228" y="4963922"/>
                </a:moveTo>
                <a:lnTo>
                  <a:pt x="0" y="4963922"/>
                </a:lnTo>
                <a:lnTo>
                  <a:pt x="0" y="5037137"/>
                </a:lnTo>
                <a:lnTo>
                  <a:pt x="73228" y="5037137"/>
                </a:lnTo>
                <a:lnTo>
                  <a:pt x="73228" y="4963922"/>
                </a:lnTo>
                <a:close/>
              </a:path>
              <a:path w="398779" h="5368290">
                <a:moveTo>
                  <a:pt x="73228" y="4853610"/>
                </a:moveTo>
                <a:lnTo>
                  <a:pt x="0" y="4853610"/>
                </a:lnTo>
                <a:lnTo>
                  <a:pt x="0" y="4926825"/>
                </a:lnTo>
                <a:lnTo>
                  <a:pt x="73228" y="4926825"/>
                </a:lnTo>
                <a:lnTo>
                  <a:pt x="73228" y="4853610"/>
                </a:lnTo>
                <a:close/>
              </a:path>
              <a:path w="398779" h="5368290">
                <a:moveTo>
                  <a:pt x="73228" y="4743297"/>
                </a:moveTo>
                <a:lnTo>
                  <a:pt x="0" y="4743297"/>
                </a:lnTo>
                <a:lnTo>
                  <a:pt x="0" y="4816526"/>
                </a:lnTo>
                <a:lnTo>
                  <a:pt x="73228" y="4816526"/>
                </a:lnTo>
                <a:lnTo>
                  <a:pt x="73228" y="4743297"/>
                </a:lnTo>
                <a:close/>
              </a:path>
              <a:path w="398779" h="5368290">
                <a:moveTo>
                  <a:pt x="73228" y="4632998"/>
                </a:moveTo>
                <a:lnTo>
                  <a:pt x="0" y="4632998"/>
                </a:lnTo>
                <a:lnTo>
                  <a:pt x="0" y="4706201"/>
                </a:lnTo>
                <a:lnTo>
                  <a:pt x="73228" y="4706201"/>
                </a:lnTo>
                <a:lnTo>
                  <a:pt x="73228" y="4632998"/>
                </a:lnTo>
                <a:close/>
              </a:path>
              <a:path w="398779" h="5368290">
                <a:moveTo>
                  <a:pt x="73228" y="4522673"/>
                </a:moveTo>
                <a:lnTo>
                  <a:pt x="0" y="4522673"/>
                </a:lnTo>
                <a:lnTo>
                  <a:pt x="0" y="4595914"/>
                </a:lnTo>
                <a:lnTo>
                  <a:pt x="73228" y="4595914"/>
                </a:lnTo>
                <a:lnTo>
                  <a:pt x="73228" y="4522673"/>
                </a:lnTo>
                <a:close/>
              </a:path>
              <a:path w="398779" h="5368290">
                <a:moveTo>
                  <a:pt x="181660" y="661847"/>
                </a:moveTo>
                <a:lnTo>
                  <a:pt x="108445" y="661847"/>
                </a:lnTo>
                <a:lnTo>
                  <a:pt x="108445" y="735076"/>
                </a:lnTo>
                <a:lnTo>
                  <a:pt x="181660" y="735076"/>
                </a:lnTo>
                <a:lnTo>
                  <a:pt x="181660" y="661847"/>
                </a:lnTo>
                <a:close/>
              </a:path>
              <a:path w="398779" h="5368290">
                <a:moveTo>
                  <a:pt x="181673" y="5074221"/>
                </a:moveTo>
                <a:lnTo>
                  <a:pt x="108445" y="5074221"/>
                </a:lnTo>
                <a:lnTo>
                  <a:pt x="108445" y="5147462"/>
                </a:lnTo>
                <a:lnTo>
                  <a:pt x="181673" y="5147462"/>
                </a:lnTo>
                <a:lnTo>
                  <a:pt x="181673" y="5074221"/>
                </a:lnTo>
                <a:close/>
              </a:path>
              <a:path w="398779" h="5368290">
                <a:moveTo>
                  <a:pt x="181673" y="4963922"/>
                </a:moveTo>
                <a:lnTo>
                  <a:pt x="108445" y="4963922"/>
                </a:lnTo>
                <a:lnTo>
                  <a:pt x="108445" y="5037137"/>
                </a:lnTo>
                <a:lnTo>
                  <a:pt x="181673" y="5037137"/>
                </a:lnTo>
                <a:lnTo>
                  <a:pt x="181673" y="4963922"/>
                </a:lnTo>
                <a:close/>
              </a:path>
              <a:path w="398779" h="5368290">
                <a:moveTo>
                  <a:pt x="181673" y="4853610"/>
                </a:moveTo>
                <a:lnTo>
                  <a:pt x="108445" y="4853610"/>
                </a:lnTo>
                <a:lnTo>
                  <a:pt x="108445" y="4926825"/>
                </a:lnTo>
                <a:lnTo>
                  <a:pt x="181673" y="4926825"/>
                </a:lnTo>
                <a:lnTo>
                  <a:pt x="181673" y="4853610"/>
                </a:lnTo>
                <a:close/>
              </a:path>
              <a:path w="398779" h="5368290">
                <a:moveTo>
                  <a:pt x="181673" y="4743297"/>
                </a:moveTo>
                <a:lnTo>
                  <a:pt x="108445" y="4743297"/>
                </a:lnTo>
                <a:lnTo>
                  <a:pt x="108445" y="4816526"/>
                </a:lnTo>
                <a:lnTo>
                  <a:pt x="181673" y="4816526"/>
                </a:lnTo>
                <a:lnTo>
                  <a:pt x="181673" y="4743297"/>
                </a:lnTo>
                <a:close/>
              </a:path>
              <a:path w="398779" h="5368290">
                <a:moveTo>
                  <a:pt x="181673" y="4632998"/>
                </a:moveTo>
                <a:lnTo>
                  <a:pt x="108445" y="4632998"/>
                </a:lnTo>
                <a:lnTo>
                  <a:pt x="108445" y="4706201"/>
                </a:lnTo>
                <a:lnTo>
                  <a:pt x="181673" y="4706201"/>
                </a:lnTo>
                <a:lnTo>
                  <a:pt x="181673" y="4632998"/>
                </a:lnTo>
                <a:close/>
              </a:path>
              <a:path w="398779" h="5368290">
                <a:moveTo>
                  <a:pt x="181673" y="4522673"/>
                </a:moveTo>
                <a:lnTo>
                  <a:pt x="108445" y="4522673"/>
                </a:lnTo>
                <a:lnTo>
                  <a:pt x="108445" y="4595914"/>
                </a:lnTo>
                <a:lnTo>
                  <a:pt x="181673" y="4595914"/>
                </a:lnTo>
                <a:lnTo>
                  <a:pt x="181673" y="4522673"/>
                </a:lnTo>
                <a:close/>
              </a:path>
              <a:path w="398779" h="5368290">
                <a:moveTo>
                  <a:pt x="181673" y="4412361"/>
                </a:moveTo>
                <a:lnTo>
                  <a:pt x="108445" y="4412361"/>
                </a:lnTo>
                <a:lnTo>
                  <a:pt x="108445" y="4485589"/>
                </a:lnTo>
                <a:lnTo>
                  <a:pt x="181673" y="4485589"/>
                </a:lnTo>
                <a:lnTo>
                  <a:pt x="181673" y="4412361"/>
                </a:lnTo>
                <a:close/>
              </a:path>
              <a:path w="398779" h="5368290">
                <a:moveTo>
                  <a:pt x="181673" y="4302074"/>
                </a:moveTo>
                <a:lnTo>
                  <a:pt x="108445" y="4302074"/>
                </a:lnTo>
                <a:lnTo>
                  <a:pt x="108445" y="4375289"/>
                </a:lnTo>
                <a:lnTo>
                  <a:pt x="181673" y="4375289"/>
                </a:lnTo>
                <a:lnTo>
                  <a:pt x="181673" y="4302074"/>
                </a:lnTo>
                <a:close/>
              </a:path>
              <a:path w="398779" h="5368290">
                <a:moveTo>
                  <a:pt x="181673" y="4191749"/>
                </a:moveTo>
                <a:lnTo>
                  <a:pt x="108445" y="4191749"/>
                </a:lnTo>
                <a:lnTo>
                  <a:pt x="108445" y="4264977"/>
                </a:lnTo>
                <a:lnTo>
                  <a:pt x="181673" y="4264977"/>
                </a:lnTo>
                <a:lnTo>
                  <a:pt x="181673" y="4191749"/>
                </a:lnTo>
                <a:close/>
              </a:path>
              <a:path w="398779" h="5368290">
                <a:moveTo>
                  <a:pt x="181673" y="4081449"/>
                </a:moveTo>
                <a:lnTo>
                  <a:pt x="108445" y="4081449"/>
                </a:lnTo>
                <a:lnTo>
                  <a:pt x="108445" y="4154665"/>
                </a:lnTo>
                <a:lnTo>
                  <a:pt x="181673" y="4154665"/>
                </a:lnTo>
                <a:lnTo>
                  <a:pt x="181673" y="4081449"/>
                </a:lnTo>
                <a:close/>
              </a:path>
              <a:path w="398779" h="5368290">
                <a:moveTo>
                  <a:pt x="181673" y="3860838"/>
                </a:moveTo>
                <a:lnTo>
                  <a:pt x="108445" y="3860838"/>
                </a:lnTo>
                <a:lnTo>
                  <a:pt x="108445" y="3934053"/>
                </a:lnTo>
                <a:lnTo>
                  <a:pt x="181673" y="3934053"/>
                </a:lnTo>
                <a:lnTo>
                  <a:pt x="181673" y="3860838"/>
                </a:lnTo>
                <a:close/>
              </a:path>
              <a:path w="398779" h="5368290">
                <a:moveTo>
                  <a:pt x="181673" y="3750513"/>
                </a:moveTo>
                <a:lnTo>
                  <a:pt x="108445" y="3750513"/>
                </a:lnTo>
                <a:lnTo>
                  <a:pt x="108445" y="3823741"/>
                </a:lnTo>
                <a:lnTo>
                  <a:pt x="181673" y="3823741"/>
                </a:lnTo>
                <a:lnTo>
                  <a:pt x="181673" y="3750513"/>
                </a:lnTo>
                <a:close/>
              </a:path>
              <a:path w="398779" h="5368290">
                <a:moveTo>
                  <a:pt x="181673" y="3640201"/>
                </a:moveTo>
                <a:lnTo>
                  <a:pt x="108445" y="3640201"/>
                </a:lnTo>
                <a:lnTo>
                  <a:pt x="108445" y="3713416"/>
                </a:lnTo>
                <a:lnTo>
                  <a:pt x="181673" y="3713416"/>
                </a:lnTo>
                <a:lnTo>
                  <a:pt x="181673" y="3640201"/>
                </a:lnTo>
                <a:close/>
              </a:path>
              <a:path w="398779" h="5368290">
                <a:moveTo>
                  <a:pt x="181673" y="2206180"/>
                </a:moveTo>
                <a:lnTo>
                  <a:pt x="108445" y="2206180"/>
                </a:lnTo>
                <a:lnTo>
                  <a:pt x="108445" y="2279408"/>
                </a:lnTo>
                <a:lnTo>
                  <a:pt x="181673" y="2279408"/>
                </a:lnTo>
                <a:lnTo>
                  <a:pt x="181673" y="2206180"/>
                </a:lnTo>
                <a:close/>
              </a:path>
              <a:path w="398779" h="5368290">
                <a:moveTo>
                  <a:pt x="181673" y="2095868"/>
                </a:moveTo>
                <a:lnTo>
                  <a:pt x="108445" y="2095868"/>
                </a:lnTo>
                <a:lnTo>
                  <a:pt x="108445" y="2169096"/>
                </a:lnTo>
                <a:lnTo>
                  <a:pt x="181673" y="2169096"/>
                </a:lnTo>
                <a:lnTo>
                  <a:pt x="181673" y="2095868"/>
                </a:lnTo>
                <a:close/>
              </a:path>
              <a:path w="398779" h="5368290">
                <a:moveTo>
                  <a:pt x="181673" y="1985568"/>
                </a:moveTo>
                <a:lnTo>
                  <a:pt x="108445" y="1985568"/>
                </a:lnTo>
                <a:lnTo>
                  <a:pt x="108445" y="2058797"/>
                </a:lnTo>
                <a:lnTo>
                  <a:pt x="181673" y="2058797"/>
                </a:lnTo>
                <a:lnTo>
                  <a:pt x="181673" y="1985568"/>
                </a:lnTo>
                <a:close/>
              </a:path>
              <a:path w="398779" h="5368290">
                <a:moveTo>
                  <a:pt x="181673" y="1875256"/>
                </a:moveTo>
                <a:lnTo>
                  <a:pt x="108445" y="1875256"/>
                </a:lnTo>
                <a:lnTo>
                  <a:pt x="108445" y="1948484"/>
                </a:lnTo>
                <a:lnTo>
                  <a:pt x="181673" y="1948484"/>
                </a:lnTo>
                <a:lnTo>
                  <a:pt x="181673" y="1875256"/>
                </a:lnTo>
                <a:close/>
              </a:path>
              <a:path w="398779" h="5368290">
                <a:moveTo>
                  <a:pt x="181673" y="772172"/>
                </a:moveTo>
                <a:lnTo>
                  <a:pt x="108445" y="772172"/>
                </a:lnTo>
                <a:lnTo>
                  <a:pt x="108445" y="845388"/>
                </a:lnTo>
                <a:lnTo>
                  <a:pt x="181673" y="845388"/>
                </a:lnTo>
                <a:lnTo>
                  <a:pt x="181673" y="772172"/>
                </a:lnTo>
                <a:close/>
              </a:path>
              <a:path w="398779" h="5368290">
                <a:moveTo>
                  <a:pt x="181673" y="551548"/>
                </a:moveTo>
                <a:lnTo>
                  <a:pt x="108432" y="551548"/>
                </a:lnTo>
                <a:lnTo>
                  <a:pt x="108432" y="624763"/>
                </a:lnTo>
                <a:lnTo>
                  <a:pt x="181673" y="624763"/>
                </a:lnTo>
                <a:lnTo>
                  <a:pt x="181673" y="551548"/>
                </a:lnTo>
                <a:close/>
              </a:path>
              <a:path w="398779" h="5368290">
                <a:moveTo>
                  <a:pt x="181673" y="441236"/>
                </a:moveTo>
                <a:lnTo>
                  <a:pt x="108445" y="441236"/>
                </a:lnTo>
                <a:lnTo>
                  <a:pt x="108445" y="514464"/>
                </a:lnTo>
                <a:lnTo>
                  <a:pt x="181673" y="514464"/>
                </a:lnTo>
                <a:lnTo>
                  <a:pt x="181673" y="441236"/>
                </a:lnTo>
                <a:close/>
              </a:path>
              <a:path w="398779" h="5368290">
                <a:moveTo>
                  <a:pt x="181673" y="330923"/>
                </a:moveTo>
                <a:lnTo>
                  <a:pt x="108445" y="330923"/>
                </a:lnTo>
                <a:lnTo>
                  <a:pt x="108445" y="404152"/>
                </a:lnTo>
                <a:lnTo>
                  <a:pt x="181673" y="404152"/>
                </a:lnTo>
                <a:lnTo>
                  <a:pt x="181673" y="330923"/>
                </a:lnTo>
                <a:close/>
              </a:path>
              <a:path w="398779" h="5368290">
                <a:moveTo>
                  <a:pt x="181673" y="220611"/>
                </a:moveTo>
                <a:lnTo>
                  <a:pt x="108445" y="220611"/>
                </a:lnTo>
                <a:lnTo>
                  <a:pt x="108445" y="293839"/>
                </a:lnTo>
                <a:lnTo>
                  <a:pt x="181673" y="293839"/>
                </a:lnTo>
                <a:lnTo>
                  <a:pt x="181673" y="220611"/>
                </a:lnTo>
                <a:close/>
              </a:path>
              <a:path w="398779" h="5368290">
                <a:moveTo>
                  <a:pt x="181673" y="110312"/>
                </a:moveTo>
                <a:lnTo>
                  <a:pt x="108445" y="110312"/>
                </a:lnTo>
                <a:lnTo>
                  <a:pt x="108445" y="183540"/>
                </a:lnTo>
                <a:lnTo>
                  <a:pt x="181673" y="183540"/>
                </a:lnTo>
                <a:lnTo>
                  <a:pt x="181673" y="110312"/>
                </a:lnTo>
                <a:close/>
              </a:path>
              <a:path w="398779" h="5368290">
                <a:moveTo>
                  <a:pt x="181673" y="0"/>
                </a:moveTo>
                <a:lnTo>
                  <a:pt x="108445" y="0"/>
                </a:lnTo>
                <a:lnTo>
                  <a:pt x="108445" y="73228"/>
                </a:lnTo>
                <a:lnTo>
                  <a:pt x="181673" y="73228"/>
                </a:lnTo>
                <a:lnTo>
                  <a:pt x="181673" y="0"/>
                </a:lnTo>
                <a:close/>
              </a:path>
              <a:path w="398779" h="5368290">
                <a:moveTo>
                  <a:pt x="290093" y="661847"/>
                </a:moveTo>
                <a:lnTo>
                  <a:pt x="216890" y="661847"/>
                </a:lnTo>
                <a:lnTo>
                  <a:pt x="216890" y="735076"/>
                </a:lnTo>
                <a:lnTo>
                  <a:pt x="290093" y="735076"/>
                </a:lnTo>
                <a:lnTo>
                  <a:pt x="290093" y="661847"/>
                </a:lnTo>
                <a:close/>
              </a:path>
              <a:path w="398779" h="5368290">
                <a:moveTo>
                  <a:pt x="290106" y="5294846"/>
                </a:moveTo>
                <a:lnTo>
                  <a:pt x="216890" y="5294846"/>
                </a:lnTo>
                <a:lnTo>
                  <a:pt x="216890" y="5368074"/>
                </a:lnTo>
                <a:lnTo>
                  <a:pt x="290106" y="5368074"/>
                </a:lnTo>
                <a:lnTo>
                  <a:pt x="290106" y="5294846"/>
                </a:lnTo>
                <a:close/>
              </a:path>
              <a:path w="398779" h="5368290">
                <a:moveTo>
                  <a:pt x="290106" y="5184533"/>
                </a:moveTo>
                <a:lnTo>
                  <a:pt x="216890" y="5184533"/>
                </a:lnTo>
                <a:lnTo>
                  <a:pt x="216890" y="5257762"/>
                </a:lnTo>
                <a:lnTo>
                  <a:pt x="290106" y="5257762"/>
                </a:lnTo>
                <a:lnTo>
                  <a:pt x="290106" y="5184533"/>
                </a:lnTo>
                <a:close/>
              </a:path>
              <a:path w="398779" h="5368290">
                <a:moveTo>
                  <a:pt x="290106" y="5074221"/>
                </a:moveTo>
                <a:lnTo>
                  <a:pt x="216890" y="5074221"/>
                </a:lnTo>
                <a:lnTo>
                  <a:pt x="216890" y="5147462"/>
                </a:lnTo>
                <a:lnTo>
                  <a:pt x="290106" y="5147462"/>
                </a:lnTo>
                <a:lnTo>
                  <a:pt x="290106" y="5074221"/>
                </a:lnTo>
                <a:close/>
              </a:path>
              <a:path w="398779" h="5368290">
                <a:moveTo>
                  <a:pt x="290106" y="4963922"/>
                </a:moveTo>
                <a:lnTo>
                  <a:pt x="216890" y="4963922"/>
                </a:lnTo>
                <a:lnTo>
                  <a:pt x="216890" y="5037137"/>
                </a:lnTo>
                <a:lnTo>
                  <a:pt x="290106" y="5037137"/>
                </a:lnTo>
                <a:lnTo>
                  <a:pt x="290106" y="4963922"/>
                </a:lnTo>
                <a:close/>
              </a:path>
              <a:path w="398779" h="5368290">
                <a:moveTo>
                  <a:pt x="290106" y="4853610"/>
                </a:moveTo>
                <a:lnTo>
                  <a:pt x="216890" y="4853610"/>
                </a:lnTo>
                <a:lnTo>
                  <a:pt x="216890" y="4926825"/>
                </a:lnTo>
                <a:lnTo>
                  <a:pt x="290106" y="4926825"/>
                </a:lnTo>
                <a:lnTo>
                  <a:pt x="290106" y="4853610"/>
                </a:lnTo>
                <a:close/>
              </a:path>
              <a:path w="398779" h="5368290">
                <a:moveTo>
                  <a:pt x="290106" y="4743297"/>
                </a:moveTo>
                <a:lnTo>
                  <a:pt x="216890" y="4743297"/>
                </a:lnTo>
                <a:lnTo>
                  <a:pt x="216890" y="4816526"/>
                </a:lnTo>
                <a:lnTo>
                  <a:pt x="290106" y="4816526"/>
                </a:lnTo>
                <a:lnTo>
                  <a:pt x="290106" y="4743297"/>
                </a:lnTo>
                <a:close/>
              </a:path>
              <a:path w="398779" h="5368290">
                <a:moveTo>
                  <a:pt x="290106" y="4632998"/>
                </a:moveTo>
                <a:lnTo>
                  <a:pt x="216890" y="4632998"/>
                </a:lnTo>
                <a:lnTo>
                  <a:pt x="216890" y="4706201"/>
                </a:lnTo>
                <a:lnTo>
                  <a:pt x="290106" y="4706201"/>
                </a:lnTo>
                <a:lnTo>
                  <a:pt x="290106" y="4632998"/>
                </a:lnTo>
                <a:close/>
              </a:path>
              <a:path w="398779" h="5368290">
                <a:moveTo>
                  <a:pt x="290106" y="4522673"/>
                </a:moveTo>
                <a:lnTo>
                  <a:pt x="216890" y="4522673"/>
                </a:lnTo>
                <a:lnTo>
                  <a:pt x="216890" y="4595914"/>
                </a:lnTo>
                <a:lnTo>
                  <a:pt x="290106" y="4595914"/>
                </a:lnTo>
                <a:lnTo>
                  <a:pt x="290106" y="4522673"/>
                </a:lnTo>
                <a:close/>
              </a:path>
              <a:path w="398779" h="5368290">
                <a:moveTo>
                  <a:pt x="290106" y="4412361"/>
                </a:moveTo>
                <a:lnTo>
                  <a:pt x="216890" y="4412361"/>
                </a:lnTo>
                <a:lnTo>
                  <a:pt x="216890" y="4485589"/>
                </a:lnTo>
                <a:lnTo>
                  <a:pt x="290106" y="4485589"/>
                </a:lnTo>
                <a:lnTo>
                  <a:pt x="290106" y="4412361"/>
                </a:lnTo>
                <a:close/>
              </a:path>
              <a:path w="398779" h="5368290">
                <a:moveTo>
                  <a:pt x="290106" y="4302074"/>
                </a:moveTo>
                <a:lnTo>
                  <a:pt x="216890" y="4302074"/>
                </a:lnTo>
                <a:lnTo>
                  <a:pt x="216890" y="4375289"/>
                </a:lnTo>
                <a:lnTo>
                  <a:pt x="290106" y="4375289"/>
                </a:lnTo>
                <a:lnTo>
                  <a:pt x="290106" y="4302074"/>
                </a:lnTo>
                <a:close/>
              </a:path>
              <a:path w="398779" h="5368290">
                <a:moveTo>
                  <a:pt x="290106" y="4191749"/>
                </a:moveTo>
                <a:lnTo>
                  <a:pt x="216890" y="4191749"/>
                </a:lnTo>
                <a:lnTo>
                  <a:pt x="216890" y="4264977"/>
                </a:lnTo>
                <a:lnTo>
                  <a:pt x="290106" y="4264977"/>
                </a:lnTo>
                <a:lnTo>
                  <a:pt x="290106" y="4191749"/>
                </a:lnTo>
                <a:close/>
              </a:path>
              <a:path w="398779" h="5368290">
                <a:moveTo>
                  <a:pt x="290106" y="3860838"/>
                </a:moveTo>
                <a:lnTo>
                  <a:pt x="216890" y="3860838"/>
                </a:lnTo>
                <a:lnTo>
                  <a:pt x="216890" y="3934053"/>
                </a:lnTo>
                <a:lnTo>
                  <a:pt x="290106" y="3934053"/>
                </a:lnTo>
                <a:lnTo>
                  <a:pt x="290106" y="3860838"/>
                </a:lnTo>
                <a:close/>
              </a:path>
              <a:path w="398779" h="5368290">
                <a:moveTo>
                  <a:pt x="290106" y="3750513"/>
                </a:moveTo>
                <a:lnTo>
                  <a:pt x="216890" y="3750513"/>
                </a:lnTo>
                <a:lnTo>
                  <a:pt x="216890" y="3823741"/>
                </a:lnTo>
                <a:lnTo>
                  <a:pt x="290106" y="3823741"/>
                </a:lnTo>
                <a:lnTo>
                  <a:pt x="290106" y="3750513"/>
                </a:lnTo>
                <a:close/>
              </a:path>
              <a:path w="398779" h="5368290">
                <a:moveTo>
                  <a:pt x="290106" y="1875256"/>
                </a:moveTo>
                <a:lnTo>
                  <a:pt x="216890" y="1875256"/>
                </a:lnTo>
                <a:lnTo>
                  <a:pt x="216890" y="1948484"/>
                </a:lnTo>
                <a:lnTo>
                  <a:pt x="290106" y="1948484"/>
                </a:lnTo>
                <a:lnTo>
                  <a:pt x="290106" y="1875256"/>
                </a:lnTo>
                <a:close/>
              </a:path>
              <a:path w="398779" h="5368290">
                <a:moveTo>
                  <a:pt x="290106" y="1764957"/>
                </a:moveTo>
                <a:lnTo>
                  <a:pt x="216890" y="1764957"/>
                </a:lnTo>
                <a:lnTo>
                  <a:pt x="216890" y="1838172"/>
                </a:lnTo>
                <a:lnTo>
                  <a:pt x="290106" y="1838172"/>
                </a:lnTo>
                <a:lnTo>
                  <a:pt x="290106" y="1764957"/>
                </a:lnTo>
                <a:close/>
              </a:path>
              <a:path w="398779" h="5368290">
                <a:moveTo>
                  <a:pt x="290106" y="1103096"/>
                </a:moveTo>
                <a:lnTo>
                  <a:pt x="216890" y="1103096"/>
                </a:lnTo>
                <a:lnTo>
                  <a:pt x="216890" y="1176324"/>
                </a:lnTo>
                <a:lnTo>
                  <a:pt x="290106" y="1176324"/>
                </a:lnTo>
                <a:lnTo>
                  <a:pt x="290106" y="1103096"/>
                </a:lnTo>
                <a:close/>
              </a:path>
              <a:path w="398779" h="5368290">
                <a:moveTo>
                  <a:pt x="290106" y="992784"/>
                </a:moveTo>
                <a:lnTo>
                  <a:pt x="216890" y="992784"/>
                </a:lnTo>
                <a:lnTo>
                  <a:pt x="216890" y="1065999"/>
                </a:lnTo>
                <a:lnTo>
                  <a:pt x="290106" y="1065999"/>
                </a:lnTo>
                <a:lnTo>
                  <a:pt x="290106" y="992784"/>
                </a:lnTo>
                <a:close/>
              </a:path>
              <a:path w="398779" h="5368290">
                <a:moveTo>
                  <a:pt x="290106" y="882472"/>
                </a:moveTo>
                <a:lnTo>
                  <a:pt x="216890" y="882472"/>
                </a:lnTo>
                <a:lnTo>
                  <a:pt x="216890" y="955700"/>
                </a:lnTo>
                <a:lnTo>
                  <a:pt x="290106" y="955700"/>
                </a:lnTo>
                <a:lnTo>
                  <a:pt x="290106" y="882472"/>
                </a:lnTo>
                <a:close/>
              </a:path>
              <a:path w="398779" h="5368290">
                <a:moveTo>
                  <a:pt x="290106" y="772172"/>
                </a:moveTo>
                <a:lnTo>
                  <a:pt x="216890" y="772172"/>
                </a:lnTo>
                <a:lnTo>
                  <a:pt x="216890" y="845388"/>
                </a:lnTo>
                <a:lnTo>
                  <a:pt x="290106" y="845388"/>
                </a:lnTo>
                <a:lnTo>
                  <a:pt x="290106" y="772172"/>
                </a:lnTo>
                <a:close/>
              </a:path>
              <a:path w="398779" h="5368290">
                <a:moveTo>
                  <a:pt x="290106" y="551548"/>
                </a:moveTo>
                <a:lnTo>
                  <a:pt x="216865" y="551548"/>
                </a:lnTo>
                <a:lnTo>
                  <a:pt x="216865" y="624763"/>
                </a:lnTo>
                <a:lnTo>
                  <a:pt x="290106" y="624763"/>
                </a:lnTo>
                <a:lnTo>
                  <a:pt x="290106" y="551548"/>
                </a:lnTo>
                <a:close/>
              </a:path>
              <a:path w="398779" h="5368290">
                <a:moveTo>
                  <a:pt x="290106" y="441236"/>
                </a:moveTo>
                <a:lnTo>
                  <a:pt x="216890" y="441236"/>
                </a:lnTo>
                <a:lnTo>
                  <a:pt x="216890" y="514464"/>
                </a:lnTo>
                <a:lnTo>
                  <a:pt x="290106" y="514464"/>
                </a:lnTo>
                <a:lnTo>
                  <a:pt x="290106" y="441236"/>
                </a:lnTo>
                <a:close/>
              </a:path>
              <a:path w="398779" h="5368290">
                <a:moveTo>
                  <a:pt x="290106" y="330923"/>
                </a:moveTo>
                <a:lnTo>
                  <a:pt x="216890" y="330923"/>
                </a:lnTo>
                <a:lnTo>
                  <a:pt x="216890" y="404152"/>
                </a:lnTo>
                <a:lnTo>
                  <a:pt x="290106" y="404152"/>
                </a:lnTo>
                <a:lnTo>
                  <a:pt x="290106" y="330923"/>
                </a:lnTo>
                <a:close/>
              </a:path>
              <a:path w="398779" h="5368290">
                <a:moveTo>
                  <a:pt x="290106" y="220611"/>
                </a:moveTo>
                <a:lnTo>
                  <a:pt x="216890" y="220611"/>
                </a:lnTo>
                <a:lnTo>
                  <a:pt x="216890" y="293839"/>
                </a:lnTo>
                <a:lnTo>
                  <a:pt x="290106" y="293839"/>
                </a:lnTo>
                <a:lnTo>
                  <a:pt x="290106" y="220611"/>
                </a:lnTo>
                <a:close/>
              </a:path>
              <a:path w="398779" h="5368290">
                <a:moveTo>
                  <a:pt x="290106" y="110312"/>
                </a:moveTo>
                <a:lnTo>
                  <a:pt x="216890" y="110312"/>
                </a:lnTo>
                <a:lnTo>
                  <a:pt x="216890" y="183540"/>
                </a:lnTo>
                <a:lnTo>
                  <a:pt x="290106" y="183540"/>
                </a:lnTo>
                <a:lnTo>
                  <a:pt x="290106" y="110312"/>
                </a:lnTo>
                <a:close/>
              </a:path>
              <a:path w="398779" h="5368290">
                <a:moveTo>
                  <a:pt x="398538" y="3860838"/>
                </a:moveTo>
                <a:lnTo>
                  <a:pt x="325310" y="3860838"/>
                </a:lnTo>
                <a:lnTo>
                  <a:pt x="325310" y="3934053"/>
                </a:lnTo>
                <a:lnTo>
                  <a:pt x="398538" y="3934053"/>
                </a:lnTo>
                <a:lnTo>
                  <a:pt x="398538" y="3860838"/>
                </a:lnTo>
                <a:close/>
              </a:path>
              <a:path w="398779" h="5368290">
                <a:moveTo>
                  <a:pt x="398538" y="3750513"/>
                </a:moveTo>
                <a:lnTo>
                  <a:pt x="325310" y="3750513"/>
                </a:lnTo>
                <a:lnTo>
                  <a:pt x="325310" y="3823741"/>
                </a:lnTo>
                <a:lnTo>
                  <a:pt x="398538" y="3823741"/>
                </a:lnTo>
                <a:lnTo>
                  <a:pt x="398538" y="3750513"/>
                </a:lnTo>
                <a:close/>
              </a:path>
              <a:path w="398779" h="5368290">
                <a:moveTo>
                  <a:pt x="398538" y="1654644"/>
                </a:moveTo>
                <a:lnTo>
                  <a:pt x="325310" y="1654644"/>
                </a:lnTo>
                <a:lnTo>
                  <a:pt x="325310" y="1727860"/>
                </a:lnTo>
                <a:lnTo>
                  <a:pt x="398538" y="1727860"/>
                </a:lnTo>
                <a:lnTo>
                  <a:pt x="398538" y="1654644"/>
                </a:lnTo>
                <a:close/>
              </a:path>
              <a:path w="398779" h="5368290">
                <a:moveTo>
                  <a:pt x="398538" y="1434020"/>
                </a:moveTo>
                <a:lnTo>
                  <a:pt x="325310" y="1434020"/>
                </a:lnTo>
                <a:lnTo>
                  <a:pt x="325310" y="1507248"/>
                </a:lnTo>
                <a:lnTo>
                  <a:pt x="398538" y="1507248"/>
                </a:lnTo>
                <a:lnTo>
                  <a:pt x="398538" y="1434020"/>
                </a:lnTo>
                <a:close/>
              </a:path>
              <a:path w="398779" h="5368290">
                <a:moveTo>
                  <a:pt x="398538" y="1323695"/>
                </a:moveTo>
                <a:lnTo>
                  <a:pt x="325310" y="1323695"/>
                </a:lnTo>
                <a:lnTo>
                  <a:pt x="325310" y="1396936"/>
                </a:lnTo>
                <a:lnTo>
                  <a:pt x="398538" y="1396936"/>
                </a:lnTo>
                <a:lnTo>
                  <a:pt x="398538" y="1323695"/>
                </a:lnTo>
                <a:close/>
              </a:path>
              <a:path w="398779" h="5368290">
                <a:moveTo>
                  <a:pt x="398538" y="1213408"/>
                </a:moveTo>
                <a:lnTo>
                  <a:pt x="325310" y="1213408"/>
                </a:lnTo>
                <a:lnTo>
                  <a:pt x="325310" y="1286624"/>
                </a:lnTo>
                <a:lnTo>
                  <a:pt x="398538" y="1286624"/>
                </a:lnTo>
                <a:lnTo>
                  <a:pt x="398538" y="1213408"/>
                </a:lnTo>
                <a:close/>
              </a:path>
              <a:path w="398779" h="5368290">
                <a:moveTo>
                  <a:pt x="398538" y="1103096"/>
                </a:moveTo>
                <a:lnTo>
                  <a:pt x="325310" y="1103096"/>
                </a:lnTo>
                <a:lnTo>
                  <a:pt x="325310" y="1176324"/>
                </a:lnTo>
                <a:lnTo>
                  <a:pt x="398538" y="1176324"/>
                </a:lnTo>
                <a:lnTo>
                  <a:pt x="398538" y="1103096"/>
                </a:lnTo>
                <a:close/>
              </a:path>
              <a:path w="398779" h="5368290">
                <a:moveTo>
                  <a:pt x="398538" y="992784"/>
                </a:moveTo>
                <a:lnTo>
                  <a:pt x="325310" y="992784"/>
                </a:lnTo>
                <a:lnTo>
                  <a:pt x="325310" y="1065999"/>
                </a:lnTo>
                <a:lnTo>
                  <a:pt x="398538" y="1065999"/>
                </a:lnTo>
                <a:lnTo>
                  <a:pt x="398538" y="992784"/>
                </a:lnTo>
                <a:close/>
              </a:path>
              <a:path w="398779" h="5368290">
                <a:moveTo>
                  <a:pt x="398538" y="772172"/>
                </a:moveTo>
                <a:lnTo>
                  <a:pt x="325310" y="772172"/>
                </a:lnTo>
                <a:lnTo>
                  <a:pt x="325310" y="845388"/>
                </a:lnTo>
                <a:lnTo>
                  <a:pt x="398538" y="845388"/>
                </a:lnTo>
                <a:lnTo>
                  <a:pt x="398538" y="772172"/>
                </a:lnTo>
                <a:close/>
              </a:path>
              <a:path w="398779" h="5368290">
                <a:moveTo>
                  <a:pt x="398538" y="661847"/>
                </a:moveTo>
                <a:lnTo>
                  <a:pt x="325310" y="661847"/>
                </a:lnTo>
                <a:lnTo>
                  <a:pt x="325310" y="735076"/>
                </a:lnTo>
                <a:lnTo>
                  <a:pt x="398538" y="735076"/>
                </a:lnTo>
                <a:lnTo>
                  <a:pt x="398538" y="661847"/>
                </a:lnTo>
                <a:close/>
              </a:path>
              <a:path w="398779" h="5368290">
                <a:moveTo>
                  <a:pt x="398538" y="551548"/>
                </a:moveTo>
                <a:lnTo>
                  <a:pt x="325310" y="551548"/>
                </a:lnTo>
                <a:lnTo>
                  <a:pt x="325310" y="624763"/>
                </a:lnTo>
                <a:lnTo>
                  <a:pt x="398538" y="624763"/>
                </a:lnTo>
                <a:lnTo>
                  <a:pt x="398538" y="551548"/>
                </a:lnTo>
                <a:close/>
              </a:path>
              <a:path w="398779" h="5368290">
                <a:moveTo>
                  <a:pt x="398538" y="441236"/>
                </a:moveTo>
                <a:lnTo>
                  <a:pt x="325310" y="441236"/>
                </a:lnTo>
                <a:lnTo>
                  <a:pt x="325310" y="514464"/>
                </a:lnTo>
                <a:lnTo>
                  <a:pt x="398538" y="514464"/>
                </a:lnTo>
                <a:lnTo>
                  <a:pt x="398538" y="441236"/>
                </a:lnTo>
                <a:close/>
              </a:path>
              <a:path w="398779" h="5368290">
                <a:moveTo>
                  <a:pt x="398538" y="330923"/>
                </a:moveTo>
                <a:lnTo>
                  <a:pt x="325310" y="330923"/>
                </a:lnTo>
                <a:lnTo>
                  <a:pt x="325310" y="404152"/>
                </a:lnTo>
                <a:lnTo>
                  <a:pt x="398538" y="404152"/>
                </a:lnTo>
                <a:lnTo>
                  <a:pt x="398538" y="330923"/>
                </a:lnTo>
                <a:close/>
              </a:path>
              <a:path w="398779" h="5368290">
                <a:moveTo>
                  <a:pt x="398538" y="220611"/>
                </a:moveTo>
                <a:lnTo>
                  <a:pt x="325310" y="220611"/>
                </a:lnTo>
                <a:lnTo>
                  <a:pt x="325310" y="293839"/>
                </a:lnTo>
                <a:lnTo>
                  <a:pt x="398538" y="293839"/>
                </a:lnTo>
                <a:lnTo>
                  <a:pt x="398538" y="220611"/>
                </a:lnTo>
                <a:close/>
              </a:path>
              <a:path w="398779" h="5368290">
                <a:moveTo>
                  <a:pt x="398538" y="110312"/>
                </a:moveTo>
                <a:lnTo>
                  <a:pt x="325310" y="110312"/>
                </a:lnTo>
                <a:lnTo>
                  <a:pt x="325310" y="183540"/>
                </a:lnTo>
                <a:lnTo>
                  <a:pt x="398538" y="183540"/>
                </a:lnTo>
                <a:lnTo>
                  <a:pt x="398538" y="110312"/>
                </a:lnTo>
                <a:close/>
              </a:path>
              <a:path w="398779" h="5368290">
                <a:moveTo>
                  <a:pt x="398538" y="0"/>
                </a:moveTo>
                <a:lnTo>
                  <a:pt x="325310" y="0"/>
                </a:lnTo>
                <a:lnTo>
                  <a:pt x="325310" y="73228"/>
                </a:lnTo>
                <a:lnTo>
                  <a:pt x="398538" y="73228"/>
                </a:lnTo>
                <a:lnTo>
                  <a:pt x="398538" y="0"/>
                </a:lnTo>
                <a:close/>
              </a:path>
            </a:pathLst>
          </a:custGeom>
          <a:solidFill>
            <a:srgbClr val="BCBEC0">
              <a:alpha val="19999"/>
            </a:srgbClr>
          </a:solidFill>
        </p:spPr>
        <p:txBody>
          <a:bodyPr wrap="square" lIns="0" tIns="0" rIns="0" bIns="0" rtlCol="0"/>
          <a:lstStyle/>
          <a:p>
            <a:endParaRPr/>
          </a:p>
        </p:txBody>
      </p:sp>
      <p:sp>
        <p:nvSpPr>
          <p:cNvPr id="48" name="bg object 48"/>
          <p:cNvSpPr/>
          <p:nvPr/>
        </p:nvSpPr>
        <p:spPr>
          <a:xfrm>
            <a:off x="11601856" y="1666125"/>
            <a:ext cx="1157605" cy="5589270"/>
          </a:xfrm>
          <a:custGeom>
            <a:avLst/>
            <a:gdLst/>
            <a:ahLst/>
            <a:cxnLst/>
            <a:rect l="l" t="t" r="r" b="b"/>
            <a:pathLst>
              <a:path w="1157604" h="5589270">
                <a:moveTo>
                  <a:pt x="73228" y="4963909"/>
                </a:moveTo>
                <a:lnTo>
                  <a:pt x="0" y="4963909"/>
                </a:lnTo>
                <a:lnTo>
                  <a:pt x="0" y="5037150"/>
                </a:lnTo>
                <a:lnTo>
                  <a:pt x="73228" y="5037150"/>
                </a:lnTo>
                <a:lnTo>
                  <a:pt x="73228" y="4963909"/>
                </a:lnTo>
                <a:close/>
              </a:path>
              <a:path w="1157604" h="5589270">
                <a:moveTo>
                  <a:pt x="73228" y="4853610"/>
                </a:moveTo>
                <a:lnTo>
                  <a:pt x="0" y="4853610"/>
                </a:lnTo>
                <a:lnTo>
                  <a:pt x="0" y="4926825"/>
                </a:lnTo>
                <a:lnTo>
                  <a:pt x="73228" y="4926825"/>
                </a:lnTo>
                <a:lnTo>
                  <a:pt x="73228" y="4853610"/>
                </a:lnTo>
                <a:close/>
              </a:path>
              <a:path w="1157604" h="5589270">
                <a:moveTo>
                  <a:pt x="73228" y="4743297"/>
                </a:moveTo>
                <a:lnTo>
                  <a:pt x="0" y="4743297"/>
                </a:lnTo>
                <a:lnTo>
                  <a:pt x="0" y="4816513"/>
                </a:lnTo>
                <a:lnTo>
                  <a:pt x="73228" y="4816513"/>
                </a:lnTo>
                <a:lnTo>
                  <a:pt x="73228" y="4743297"/>
                </a:lnTo>
                <a:close/>
              </a:path>
              <a:path w="1157604" h="5589270">
                <a:moveTo>
                  <a:pt x="73228" y="4632985"/>
                </a:moveTo>
                <a:lnTo>
                  <a:pt x="0" y="4632985"/>
                </a:lnTo>
                <a:lnTo>
                  <a:pt x="0" y="4706213"/>
                </a:lnTo>
                <a:lnTo>
                  <a:pt x="73228" y="4706213"/>
                </a:lnTo>
                <a:lnTo>
                  <a:pt x="73228" y="4632985"/>
                </a:lnTo>
                <a:close/>
              </a:path>
              <a:path w="1157604" h="5589270">
                <a:moveTo>
                  <a:pt x="73228" y="4522686"/>
                </a:moveTo>
                <a:lnTo>
                  <a:pt x="0" y="4522686"/>
                </a:lnTo>
                <a:lnTo>
                  <a:pt x="0" y="4595888"/>
                </a:lnTo>
                <a:lnTo>
                  <a:pt x="73228" y="4595888"/>
                </a:lnTo>
                <a:lnTo>
                  <a:pt x="73228" y="4522686"/>
                </a:lnTo>
                <a:close/>
              </a:path>
              <a:path w="1157604" h="5589270">
                <a:moveTo>
                  <a:pt x="73228" y="4412361"/>
                </a:moveTo>
                <a:lnTo>
                  <a:pt x="0" y="4412361"/>
                </a:lnTo>
                <a:lnTo>
                  <a:pt x="0" y="4485602"/>
                </a:lnTo>
                <a:lnTo>
                  <a:pt x="73228" y="4485602"/>
                </a:lnTo>
                <a:lnTo>
                  <a:pt x="73228" y="4412361"/>
                </a:lnTo>
                <a:close/>
              </a:path>
              <a:path w="1157604" h="5589270">
                <a:moveTo>
                  <a:pt x="73228" y="4302049"/>
                </a:moveTo>
                <a:lnTo>
                  <a:pt x="0" y="4302049"/>
                </a:lnTo>
                <a:lnTo>
                  <a:pt x="0" y="4375277"/>
                </a:lnTo>
                <a:lnTo>
                  <a:pt x="73228" y="4375277"/>
                </a:lnTo>
                <a:lnTo>
                  <a:pt x="73228" y="4302049"/>
                </a:lnTo>
                <a:close/>
              </a:path>
              <a:path w="1157604" h="5589270">
                <a:moveTo>
                  <a:pt x="73228" y="4191762"/>
                </a:moveTo>
                <a:lnTo>
                  <a:pt x="0" y="4191762"/>
                </a:lnTo>
                <a:lnTo>
                  <a:pt x="0" y="4264977"/>
                </a:lnTo>
                <a:lnTo>
                  <a:pt x="73228" y="4264977"/>
                </a:lnTo>
                <a:lnTo>
                  <a:pt x="73228" y="4191762"/>
                </a:lnTo>
                <a:close/>
              </a:path>
              <a:path w="1157604" h="5589270">
                <a:moveTo>
                  <a:pt x="73228" y="4081437"/>
                </a:moveTo>
                <a:lnTo>
                  <a:pt x="0" y="4081437"/>
                </a:lnTo>
                <a:lnTo>
                  <a:pt x="0" y="4154665"/>
                </a:lnTo>
                <a:lnTo>
                  <a:pt x="73228" y="4154665"/>
                </a:lnTo>
                <a:lnTo>
                  <a:pt x="73228" y="4081437"/>
                </a:lnTo>
                <a:close/>
              </a:path>
              <a:path w="1157604" h="5589270">
                <a:moveTo>
                  <a:pt x="73228" y="3971137"/>
                </a:moveTo>
                <a:lnTo>
                  <a:pt x="0" y="3971137"/>
                </a:lnTo>
                <a:lnTo>
                  <a:pt x="0" y="4044353"/>
                </a:lnTo>
                <a:lnTo>
                  <a:pt x="73228" y="4044353"/>
                </a:lnTo>
                <a:lnTo>
                  <a:pt x="73228" y="3971137"/>
                </a:lnTo>
                <a:close/>
              </a:path>
              <a:path w="1157604" h="5589270">
                <a:moveTo>
                  <a:pt x="73228" y="3750526"/>
                </a:moveTo>
                <a:lnTo>
                  <a:pt x="0" y="3750526"/>
                </a:lnTo>
                <a:lnTo>
                  <a:pt x="0" y="3823741"/>
                </a:lnTo>
                <a:lnTo>
                  <a:pt x="73228" y="3823741"/>
                </a:lnTo>
                <a:lnTo>
                  <a:pt x="73228" y="3750526"/>
                </a:lnTo>
                <a:close/>
              </a:path>
              <a:path w="1157604" h="5589270">
                <a:moveTo>
                  <a:pt x="181660" y="4963909"/>
                </a:moveTo>
                <a:lnTo>
                  <a:pt x="108432" y="4963909"/>
                </a:lnTo>
                <a:lnTo>
                  <a:pt x="108432" y="5037150"/>
                </a:lnTo>
                <a:lnTo>
                  <a:pt x="181660" y="5037150"/>
                </a:lnTo>
                <a:lnTo>
                  <a:pt x="181660" y="4963909"/>
                </a:lnTo>
                <a:close/>
              </a:path>
              <a:path w="1157604" h="5589270">
                <a:moveTo>
                  <a:pt x="181660" y="4853610"/>
                </a:moveTo>
                <a:lnTo>
                  <a:pt x="108432" y="4853610"/>
                </a:lnTo>
                <a:lnTo>
                  <a:pt x="108432" y="4926825"/>
                </a:lnTo>
                <a:lnTo>
                  <a:pt x="181660" y="4926825"/>
                </a:lnTo>
                <a:lnTo>
                  <a:pt x="181660" y="4853610"/>
                </a:lnTo>
                <a:close/>
              </a:path>
              <a:path w="1157604" h="5589270">
                <a:moveTo>
                  <a:pt x="181660" y="4743297"/>
                </a:moveTo>
                <a:lnTo>
                  <a:pt x="108432" y="4743297"/>
                </a:lnTo>
                <a:lnTo>
                  <a:pt x="108432" y="4816513"/>
                </a:lnTo>
                <a:lnTo>
                  <a:pt x="181660" y="4816513"/>
                </a:lnTo>
                <a:lnTo>
                  <a:pt x="181660" y="4743297"/>
                </a:lnTo>
                <a:close/>
              </a:path>
              <a:path w="1157604" h="5589270">
                <a:moveTo>
                  <a:pt x="181660" y="4632985"/>
                </a:moveTo>
                <a:lnTo>
                  <a:pt x="108432" y="4632985"/>
                </a:lnTo>
                <a:lnTo>
                  <a:pt x="108432" y="4706213"/>
                </a:lnTo>
                <a:lnTo>
                  <a:pt x="181660" y="4706213"/>
                </a:lnTo>
                <a:lnTo>
                  <a:pt x="181660" y="4632985"/>
                </a:lnTo>
                <a:close/>
              </a:path>
              <a:path w="1157604" h="5589270">
                <a:moveTo>
                  <a:pt x="181660" y="4522686"/>
                </a:moveTo>
                <a:lnTo>
                  <a:pt x="108432" y="4522686"/>
                </a:lnTo>
                <a:lnTo>
                  <a:pt x="108432" y="4595888"/>
                </a:lnTo>
                <a:lnTo>
                  <a:pt x="181660" y="4595888"/>
                </a:lnTo>
                <a:lnTo>
                  <a:pt x="181660" y="4522686"/>
                </a:lnTo>
                <a:close/>
              </a:path>
              <a:path w="1157604" h="5589270">
                <a:moveTo>
                  <a:pt x="181660" y="4412361"/>
                </a:moveTo>
                <a:lnTo>
                  <a:pt x="108432" y="4412361"/>
                </a:lnTo>
                <a:lnTo>
                  <a:pt x="108432" y="4485602"/>
                </a:lnTo>
                <a:lnTo>
                  <a:pt x="181660" y="4485602"/>
                </a:lnTo>
                <a:lnTo>
                  <a:pt x="181660" y="4412361"/>
                </a:lnTo>
                <a:close/>
              </a:path>
              <a:path w="1157604" h="5589270">
                <a:moveTo>
                  <a:pt x="181660" y="4302049"/>
                </a:moveTo>
                <a:lnTo>
                  <a:pt x="108432" y="4302049"/>
                </a:lnTo>
                <a:lnTo>
                  <a:pt x="108432" y="4375277"/>
                </a:lnTo>
                <a:lnTo>
                  <a:pt x="181660" y="4375277"/>
                </a:lnTo>
                <a:lnTo>
                  <a:pt x="181660" y="4302049"/>
                </a:lnTo>
                <a:close/>
              </a:path>
              <a:path w="1157604" h="5589270">
                <a:moveTo>
                  <a:pt x="181660" y="4191762"/>
                </a:moveTo>
                <a:lnTo>
                  <a:pt x="108432" y="4191762"/>
                </a:lnTo>
                <a:lnTo>
                  <a:pt x="108432" y="4264977"/>
                </a:lnTo>
                <a:lnTo>
                  <a:pt x="181660" y="4264977"/>
                </a:lnTo>
                <a:lnTo>
                  <a:pt x="181660" y="4191762"/>
                </a:lnTo>
                <a:close/>
              </a:path>
              <a:path w="1157604" h="5589270">
                <a:moveTo>
                  <a:pt x="181660" y="3860812"/>
                </a:moveTo>
                <a:lnTo>
                  <a:pt x="108432" y="3860812"/>
                </a:lnTo>
                <a:lnTo>
                  <a:pt x="108432" y="3934041"/>
                </a:lnTo>
                <a:lnTo>
                  <a:pt x="181660" y="3934041"/>
                </a:lnTo>
                <a:lnTo>
                  <a:pt x="181660" y="3860812"/>
                </a:lnTo>
                <a:close/>
              </a:path>
              <a:path w="1157604" h="5589270">
                <a:moveTo>
                  <a:pt x="181660" y="3750526"/>
                </a:moveTo>
                <a:lnTo>
                  <a:pt x="108432" y="3750526"/>
                </a:lnTo>
                <a:lnTo>
                  <a:pt x="108432" y="3823741"/>
                </a:lnTo>
                <a:lnTo>
                  <a:pt x="181660" y="3823741"/>
                </a:lnTo>
                <a:lnTo>
                  <a:pt x="181660" y="3750526"/>
                </a:lnTo>
                <a:close/>
              </a:path>
              <a:path w="1157604" h="5589270">
                <a:moveTo>
                  <a:pt x="181660" y="1213383"/>
                </a:moveTo>
                <a:lnTo>
                  <a:pt x="108432" y="1213383"/>
                </a:lnTo>
                <a:lnTo>
                  <a:pt x="108432" y="1286624"/>
                </a:lnTo>
                <a:lnTo>
                  <a:pt x="181660" y="1286624"/>
                </a:lnTo>
                <a:lnTo>
                  <a:pt x="181660" y="1213383"/>
                </a:lnTo>
                <a:close/>
              </a:path>
              <a:path w="1157604" h="5589270">
                <a:moveTo>
                  <a:pt x="181660" y="1103096"/>
                </a:moveTo>
                <a:lnTo>
                  <a:pt x="108432" y="1103096"/>
                </a:lnTo>
                <a:lnTo>
                  <a:pt x="108432" y="1176312"/>
                </a:lnTo>
                <a:lnTo>
                  <a:pt x="181660" y="1176312"/>
                </a:lnTo>
                <a:lnTo>
                  <a:pt x="181660" y="1103096"/>
                </a:lnTo>
                <a:close/>
              </a:path>
              <a:path w="1157604" h="5589270">
                <a:moveTo>
                  <a:pt x="181660" y="992784"/>
                </a:moveTo>
                <a:lnTo>
                  <a:pt x="108432" y="992784"/>
                </a:lnTo>
                <a:lnTo>
                  <a:pt x="108432" y="1066012"/>
                </a:lnTo>
                <a:lnTo>
                  <a:pt x="181660" y="1066012"/>
                </a:lnTo>
                <a:lnTo>
                  <a:pt x="181660" y="992784"/>
                </a:lnTo>
                <a:close/>
              </a:path>
              <a:path w="1157604" h="5589270">
                <a:moveTo>
                  <a:pt x="181660" y="661860"/>
                </a:moveTo>
                <a:lnTo>
                  <a:pt x="108432" y="661860"/>
                </a:lnTo>
                <a:lnTo>
                  <a:pt x="108432" y="735076"/>
                </a:lnTo>
                <a:lnTo>
                  <a:pt x="181660" y="735076"/>
                </a:lnTo>
                <a:lnTo>
                  <a:pt x="181660" y="661860"/>
                </a:lnTo>
                <a:close/>
              </a:path>
              <a:path w="1157604" h="5589270">
                <a:moveTo>
                  <a:pt x="181660" y="551535"/>
                </a:moveTo>
                <a:lnTo>
                  <a:pt x="108432" y="551535"/>
                </a:lnTo>
                <a:lnTo>
                  <a:pt x="108432" y="624763"/>
                </a:lnTo>
                <a:lnTo>
                  <a:pt x="181660" y="624763"/>
                </a:lnTo>
                <a:lnTo>
                  <a:pt x="181660" y="551535"/>
                </a:lnTo>
                <a:close/>
              </a:path>
              <a:path w="1157604" h="5589270">
                <a:moveTo>
                  <a:pt x="181660" y="441236"/>
                </a:moveTo>
                <a:lnTo>
                  <a:pt x="108432" y="441236"/>
                </a:lnTo>
                <a:lnTo>
                  <a:pt x="108432" y="514451"/>
                </a:lnTo>
                <a:lnTo>
                  <a:pt x="181660" y="514451"/>
                </a:lnTo>
                <a:lnTo>
                  <a:pt x="181660" y="441236"/>
                </a:lnTo>
                <a:close/>
              </a:path>
              <a:path w="1157604" h="5589270">
                <a:moveTo>
                  <a:pt x="181660" y="330923"/>
                </a:moveTo>
                <a:lnTo>
                  <a:pt x="108432" y="330923"/>
                </a:lnTo>
                <a:lnTo>
                  <a:pt x="108432" y="404152"/>
                </a:lnTo>
                <a:lnTo>
                  <a:pt x="181660" y="404152"/>
                </a:lnTo>
                <a:lnTo>
                  <a:pt x="181660" y="330923"/>
                </a:lnTo>
                <a:close/>
              </a:path>
              <a:path w="1157604" h="5589270">
                <a:moveTo>
                  <a:pt x="181660" y="220611"/>
                </a:moveTo>
                <a:lnTo>
                  <a:pt x="108432" y="220611"/>
                </a:lnTo>
                <a:lnTo>
                  <a:pt x="108432" y="293839"/>
                </a:lnTo>
                <a:lnTo>
                  <a:pt x="181660" y="293839"/>
                </a:lnTo>
                <a:lnTo>
                  <a:pt x="181660" y="220611"/>
                </a:lnTo>
                <a:close/>
              </a:path>
              <a:path w="1157604" h="5589270">
                <a:moveTo>
                  <a:pt x="181660" y="110299"/>
                </a:moveTo>
                <a:lnTo>
                  <a:pt x="108432" y="110299"/>
                </a:lnTo>
                <a:lnTo>
                  <a:pt x="108432" y="183527"/>
                </a:lnTo>
                <a:lnTo>
                  <a:pt x="181660" y="183527"/>
                </a:lnTo>
                <a:lnTo>
                  <a:pt x="181660" y="110299"/>
                </a:lnTo>
                <a:close/>
              </a:path>
              <a:path w="1157604" h="5589270">
                <a:moveTo>
                  <a:pt x="181660" y="0"/>
                </a:moveTo>
                <a:lnTo>
                  <a:pt x="108432" y="0"/>
                </a:lnTo>
                <a:lnTo>
                  <a:pt x="108432" y="73228"/>
                </a:lnTo>
                <a:lnTo>
                  <a:pt x="181660" y="73228"/>
                </a:lnTo>
                <a:lnTo>
                  <a:pt x="181660" y="0"/>
                </a:lnTo>
                <a:close/>
              </a:path>
              <a:path w="1157604" h="5589270">
                <a:moveTo>
                  <a:pt x="290093" y="4743297"/>
                </a:moveTo>
                <a:lnTo>
                  <a:pt x="216877" y="4743297"/>
                </a:lnTo>
                <a:lnTo>
                  <a:pt x="216877" y="4816513"/>
                </a:lnTo>
                <a:lnTo>
                  <a:pt x="290093" y="4816513"/>
                </a:lnTo>
                <a:lnTo>
                  <a:pt x="290093" y="4743297"/>
                </a:lnTo>
                <a:close/>
              </a:path>
              <a:path w="1157604" h="5589270">
                <a:moveTo>
                  <a:pt x="290093" y="4632985"/>
                </a:moveTo>
                <a:lnTo>
                  <a:pt x="216877" y="4632985"/>
                </a:lnTo>
                <a:lnTo>
                  <a:pt x="216877" y="4706213"/>
                </a:lnTo>
                <a:lnTo>
                  <a:pt x="290093" y="4706213"/>
                </a:lnTo>
                <a:lnTo>
                  <a:pt x="290093" y="4632985"/>
                </a:lnTo>
                <a:close/>
              </a:path>
              <a:path w="1157604" h="5589270">
                <a:moveTo>
                  <a:pt x="290093" y="4522686"/>
                </a:moveTo>
                <a:lnTo>
                  <a:pt x="216877" y="4522686"/>
                </a:lnTo>
                <a:lnTo>
                  <a:pt x="216877" y="4595888"/>
                </a:lnTo>
                <a:lnTo>
                  <a:pt x="290093" y="4595888"/>
                </a:lnTo>
                <a:lnTo>
                  <a:pt x="290093" y="4522686"/>
                </a:lnTo>
                <a:close/>
              </a:path>
              <a:path w="1157604" h="5589270">
                <a:moveTo>
                  <a:pt x="290093" y="4412361"/>
                </a:moveTo>
                <a:lnTo>
                  <a:pt x="216877" y="4412361"/>
                </a:lnTo>
                <a:lnTo>
                  <a:pt x="216877" y="4485602"/>
                </a:lnTo>
                <a:lnTo>
                  <a:pt x="290093" y="4485602"/>
                </a:lnTo>
                <a:lnTo>
                  <a:pt x="290093" y="4412361"/>
                </a:lnTo>
                <a:close/>
              </a:path>
              <a:path w="1157604" h="5589270">
                <a:moveTo>
                  <a:pt x="290093" y="4302049"/>
                </a:moveTo>
                <a:lnTo>
                  <a:pt x="216877" y="4302049"/>
                </a:lnTo>
                <a:lnTo>
                  <a:pt x="216877" y="4375277"/>
                </a:lnTo>
                <a:lnTo>
                  <a:pt x="290093" y="4375277"/>
                </a:lnTo>
                <a:lnTo>
                  <a:pt x="290093" y="4302049"/>
                </a:lnTo>
                <a:close/>
              </a:path>
              <a:path w="1157604" h="5589270">
                <a:moveTo>
                  <a:pt x="290093" y="3860812"/>
                </a:moveTo>
                <a:lnTo>
                  <a:pt x="216877" y="3860812"/>
                </a:lnTo>
                <a:lnTo>
                  <a:pt x="216877" y="3934041"/>
                </a:lnTo>
                <a:lnTo>
                  <a:pt x="290093" y="3934041"/>
                </a:lnTo>
                <a:lnTo>
                  <a:pt x="290093" y="3860812"/>
                </a:lnTo>
                <a:close/>
              </a:path>
              <a:path w="1157604" h="5589270">
                <a:moveTo>
                  <a:pt x="290093" y="3750526"/>
                </a:moveTo>
                <a:lnTo>
                  <a:pt x="216877" y="3750526"/>
                </a:lnTo>
                <a:lnTo>
                  <a:pt x="216877" y="3823741"/>
                </a:lnTo>
                <a:lnTo>
                  <a:pt x="290093" y="3823741"/>
                </a:lnTo>
                <a:lnTo>
                  <a:pt x="290093" y="3750526"/>
                </a:lnTo>
                <a:close/>
              </a:path>
              <a:path w="1157604" h="5589270">
                <a:moveTo>
                  <a:pt x="290093" y="3640201"/>
                </a:moveTo>
                <a:lnTo>
                  <a:pt x="216877" y="3640201"/>
                </a:lnTo>
                <a:lnTo>
                  <a:pt x="216877" y="3713429"/>
                </a:lnTo>
                <a:lnTo>
                  <a:pt x="290093" y="3713429"/>
                </a:lnTo>
                <a:lnTo>
                  <a:pt x="290093" y="3640201"/>
                </a:lnTo>
                <a:close/>
              </a:path>
              <a:path w="1157604" h="5589270">
                <a:moveTo>
                  <a:pt x="290093" y="1103096"/>
                </a:moveTo>
                <a:lnTo>
                  <a:pt x="216877" y="1103096"/>
                </a:lnTo>
                <a:lnTo>
                  <a:pt x="216877" y="1176312"/>
                </a:lnTo>
                <a:lnTo>
                  <a:pt x="290093" y="1176312"/>
                </a:lnTo>
                <a:lnTo>
                  <a:pt x="290093" y="1103096"/>
                </a:lnTo>
                <a:close/>
              </a:path>
              <a:path w="1157604" h="5589270">
                <a:moveTo>
                  <a:pt x="290093" y="992784"/>
                </a:moveTo>
                <a:lnTo>
                  <a:pt x="216877" y="992784"/>
                </a:lnTo>
                <a:lnTo>
                  <a:pt x="216877" y="1066012"/>
                </a:lnTo>
                <a:lnTo>
                  <a:pt x="290093" y="1066012"/>
                </a:lnTo>
                <a:lnTo>
                  <a:pt x="290093" y="992784"/>
                </a:lnTo>
                <a:close/>
              </a:path>
              <a:path w="1157604" h="5589270">
                <a:moveTo>
                  <a:pt x="290093" y="441236"/>
                </a:moveTo>
                <a:lnTo>
                  <a:pt x="216877" y="441236"/>
                </a:lnTo>
                <a:lnTo>
                  <a:pt x="216877" y="514451"/>
                </a:lnTo>
                <a:lnTo>
                  <a:pt x="290093" y="514451"/>
                </a:lnTo>
                <a:lnTo>
                  <a:pt x="290093" y="441236"/>
                </a:lnTo>
                <a:close/>
              </a:path>
              <a:path w="1157604" h="5589270">
                <a:moveTo>
                  <a:pt x="290093" y="330923"/>
                </a:moveTo>
                <a:lnTo>
                  <a:pt x="216877" y="330923"/>
                </a:lnTo>
                <a:lnTo>
                  <a:pt x="216877" y="404152"/>
                </a:lnTo>
                <a:lnTo>
                  <a:pt x="290093" y="404152"/>
                </a:lnTo>
                <a:lnTo>
                  <a:pt x="290093" y="330923"/>
                </a:lnTo>
                <a:close/>
              </a:path>
              <a:path w="1157604" h="5589270">
                <a:moveTo>
                  <a:pt x="290093" y="220611"/>
                </a:moveTo>
                <a:lnTo>
                  <a:pt x="216877" y="220611"/>
                </a:lnTo>
                <a:lnTo>
                  <a:pt x="216877" y="293839"/>
                </a:lnTo>
                <a:lnTo>
                  <a:pt x="290093" y="293839"/>
                </a:lnTo>
                <a:lnTo>
                  <a:pt x="290093" y="220611"/>
                </a:lnTo>
                <a:close/>
              </a:path>
              <a:path w="1157604" h="5589270">
                <a:moveTo>
                  <a:pt x="290093" y="110299"/>
                </a:moveTo>
                <a:lnTo>
                  <a:pt x="216877" y="110299"/>
                </a:lnTo>
                <a:lnTo>
                  <a:pt x="216877" y="183527"/>
                </a:lnTo>
                <a:lnTo>
                  <a:pt x="290093" y="183527"/>
                </a:lnTo>
                <a:lnTo>
                  <a:pt x="290093" y="110299"/>
                </a:lnTo>
                <a:close/>
              </a:path>
              <a:path w="1157604" h="5589270">
                <a:moveTo>
                  <a:pt x="290093" y="0"/>
                </a:moveTo>
                <a:lnTo>
                  <a:pt x="216877" y="0"/>
                </a:lnTo>
                <a:lnTo>
                  <a:pt x="216877" y="73228"/>
                </a:lnTo>
                <a:lnTo>
                  <a:pt x="290093" y="73228"/>
                </a:lnTo>
                <a:lnTo>
                  <a:pt x="290093" y="0"/>
                </a:lnTo>
                <a:close/>
              </a:path>
              <a:path w="1157604" h="5589270">
                <a:moveTo>
                  <a:pt x="398538" y="4522686"/>
                </a:moveTo>
                <a:lnTo>
                  <a:pt x="325310" y="4522686"/>
                </a:lnTo>
                <a:lnTo>
                  <a:pt x="325310" y="4595888"/>
                </a:lnTo>
                <a:lnTo>
                  <a:pt x="398538" y="4595888"/>
                </a:lnTo>
                <a:lnTo>
                  <a:pt x="398538" y="4522686"/>
                </a:lnTo>
                <a:close/>
              </a:path>
              <a:path w="1157604" h="5589270">
                <a:moveTo>
                  <a:pt x="398538" y="3750526"/>
                </a:moveTo>
                <a:lnTo>
                  <a:pt x="325310" y="3750526"/>
                </a:lnTo>
                <a:lnTo>
                  <a:pt x="325310" y="3823741"/>
                </a:lnTo>
                <a:lnTo>
                  <a:pt x="398538" y="3823741"/>
                </a:lnTo>
                <a:lnTo>
                  <a:pt x="398538" y="3750526"/>
                </a:lnTo>
                <a:close/>
              </a:path>
              <a:path w="1157604" h="5589270">
                <a:moveTo>
                  <a:pt x="398538" y="1103096"/>
                </a:moveTo>
                <a:lnTo>
                  <a:pt x="325310" y="1103096"/>
                </a:lnTo>
                <a:lnTo>
                  <a:pt x="325310" y="1176312"/>
                </a:lnTo>
                <a:lnTo>
                  <a:pt x="398538" y="1176312"/>
                </a:lnTo>
                <a:lnTo>
                  <a:pt x="398538" y="1103096"/>
                </a:lnTo>
                <a:close/>
              </a:path>
              <a:path w="1157604" h="5589270">
                <a:moveTo>
                  <a:pt x="398538" y="441236"/>
                </a:moveTo>
                <a:lnTo>
                  <a:pt x="325310" y="441236"/>
                </a:lnTo>
                <a:lnTo>
                  <a:pt x="325310" y="514451"/>
                </a:lnTo>
                <a:lnTo>
                  <a:pt x="398538" y="514451"/>
                </a:lnTo>
                <a:lnTo>
                  <a:pt x="398538" y="441236"/>
                </a:lnTo>
                <a:close/>
              </a:path>
              <a:path w="1157604" h="5589270">
                <a:moveTo>
                  <a:pt x="398538" y="110299"/>
                </a:moveTo>
                <a:lnTo>
                  <a:pt x="325310" y="110299"/>
                </a:lnTo>
                <a:lnTo>
                  <a:pt x="325310" y="183527"/>
                </a:lnTo>
                <a:lnTo>
                  <a:pt x="398538" y="183527"/>
                </a:lnTo>
                <a:lnTo>
                  <a:pt x="398538" y="110299"/>
                </a:lnTo>
                <a:close/>
              </a:path>
              <a:path w="1157604" h="5589270">
                <a:moveTo>
                  <a:pt x="506971" y="3750526"/>
                </a:moveTo>
                <a:lnTo>
                  <a:pt x="433743" y="3750526"/>
                </a:lnTo>
                <a:lnTo>
                  <a:pt x="433743" y="3823741"/>
                </a:lnTo>
                <a:lnTo>
                  <a:pt x="506971" y="3823741"/>
                </a:lnTo>
                <a:lnTo>
                  <a:pt x="506971" y="3750526"/>
                </a:lnTo>
                <a:close/>
              </a:path>
              <a:path w="1157604" h="5589270">
                <a:moveTo>
                  <a:pt x="615416" y="5515457"/>
                </a:moveTo>
                <a:lnTo>
                  <a:pt x="542188" y="5515457"/>
                </a:lnTo>
                <a:lnTo>
                  <a:pt x="542188" y="5588686"/>
                </a:lnTo>
                <a:lnTo>
                  <a:pt x="615416" y="5588686"/>
                </a:lnTo>
                <a:lnTo>
                  <a:pt x="615416" y="5515457"/>
                </a:lnTo>
                <a:close/>
              </a:path>
              <a:path w="1157604" h="5589270">
                <a:moveTo>
                  <a:pt x="615416" y="3860812"/>
                </a:moveTo>
                <a:lnTo>
                  <a:pt x="542188" y="3860812"/>
                </a:lnTo>
                <a:lnTo>
                  <a:pt x="542188" y="3934041"/>
                </a:lnTo>
                <a:lnTo>
                  <a:pt x="615416" y="3934041"/>
                </a:lnTo>
                <a:lnTo>
                  <a:pt x="615416" y="3860812"/>
                </a:lnTo>
                <a:close/>
              </a:path>
              <a:path w="1157604" h="5589270">
                <a:moveTo>
                  <a:pt x="615416" y="3750526"/>
                </a:moveTo>
                <a:lnTo>
                  <a:pt x="542188" y="3750526"/>
                </a:lnTo>
                <a:lnTo>
                  <a:pt x="542188" y="3823741"/>
                </a:lnTo>
                <a:lnTo>
                  <a:pt x="615416" y="3823741"/>
                </a:lnTo>
                <a:lnTo>
                  <a:pt x="615416" y="3750526"/>
                </a:lnTo>
                <a:close/>
              </a:path>
              <a:path w="1157604" h="5589270">
                <a:moveTo>
                  <a:pt x="723849" y="5405145"/>
                </a:moveTo>
                <a:lnTo>
                  <a:pt x="650621" y="5405145"/>
                </a:lnTo>
                <a:lnTo>
                  <a:pt x="650621" y="5478386"/>
                </a:lnTo>
                <a:lnTo>
                  <a:pt x="723849" y="5478386"/>
                </a:lnTo>
                <a:lnTo>
                  <a:pt x="723849" y="5405145"/>
                </a:lnTo>
                <a:close/>
              </a:path>
              <a:path w="1157604" h="5589270">
                <a:moveTo>
                  <a:pt x="723849" y="5294846"/>
                </a:moveTo>
                <a:lnTo>
                  <a:pt x="650621" y="5294846"/>
                </a:lnTo>
                <a:lnTo>
                  <a:pt x="650621" y="5368074"/>
                </a:lnTo>
                <a:lnTo>
                  <a:pt x="723849" y="5368074"/>
                </a:lnTo>
                <a:lnTo>
                  <a:pt x="723849" y="5294846"/>
                </a:lnTo>
                <a:close/>
              </a:path>
              <a:path w="1157604" h="5589270">
                <a:moveTo>
                  <a:pt x="723849" y="4302049"/>
                </a:moveTo>
                <a:lnTo>
                  <a:pt x="650621" y="4302049"/>
                </a:lnTo>
                <a:lnTo>
                  <a:pt x="650621" y="4375277"/>
                </a:lnTo>
                <a:lnTo>
                  <a:pt x="723849" y="4375277"/>
                </a:lnTo>
                <a:lnTo>
                  <a:pt x="723849" y="4302049"/>
                </a:lnTo>
                <a:close/>
              </a:path>
              <a:path w="1157604" h="5589270">
                <a:moveTo>
                  <a:pt x="723849" y="3860812"/>
                </a:moveTo>
                <a:lnTo>
                  <a:pt x="650621" y="3860812"/>
                </a:lnTo>
                <a:lnTo>
                  <a:pt x="650621" y="3934041"/>
                </a:lnTo>
                <a:lnTo>
                  <a:pt x="723849" y="3934041"/>
                </a:lnTo>
                <a:lnTo>
                  <a:pt x="723849" y="3860812"/>
                </a:lnTo>
                <a:close/>
              </a:path>
              <a:path w="1157604" h="5589270">
                <a:moveTo>
                  <a:pt x="832307" y="5294846"/>
                </a:moveTo>
                <a:lnTo>
                  <a:pt x="759079" y="5294846"/>
                </a:lnTo>
                <a:lnTo>
                  <a:pt x="759079" y="5368074"/>
                </a:lnTo>
                <a:lnTo>
                  <a:pt x="832307" y="5368074"/>
                </a:lnTo>
                <a:lnTo>
                  <a:pt x="832307" y="5294846"/>
                </a:lnTo>
                <a:close/>
              </a:path>
              <a:path w="1157604" h="5589270">
                <a:moveTo>
                  <a:pt x="832307" y="5184533"/>
                </a:moveTo>
                <a:lnTo>
                  <a:pt x="759079" y="5184533"/>
                </a:lnTo>
                <a:lnTo>
                  <a:pt x="759079" y="5257762"/>
                </a:lnTo>
                <a:lnTo>
                  <a:pt x="832307" y="5257762"/>
                </a:lnTo>
                <a:lnTo>
                  <a:pt x="832307" y="5184533"/>
                </a:lnTo>
                <a:close/>
              </a:path>
              <a:path w="1157604" h="5589270">
                <a:moveTo>
                  <a:pt x="832307" y="4191762"/>
                </a:moveTo>
                <a:lnTo>
                  <a:pt x="759079" y="4191762"/>
                </a:lnTo>
                <a:lnTo>
                  <a:pt x="759079" y="4264977"/>
                </a:lnTo>
                <a:lnTo>
                  <a:pt x="832307" y="4264977"/>
                </a:lnTo>
                <a:lnTo>
                  <a:pt x="832307" y="4191762"/>
                </a:lnTo>
                <a:close/>
              </a:path>
              <a:path w="1157604" h="5589270">
                <a:moveTo>
                  <a:pt x="940727" y="5184533"/>
                </a:moveTo>
                <a:lnTo>
                  <a:pt x="867498" y="5184533"/>
                </a:lnTo>
                <a:lnTo>
                  <a:pt x="867498" y="5257762"/>
                </a:lnTo>
                <a:lnTo>
                  <a:pt x="940727" y="5257762"/>
                </a:lnTo>
                <a:lnTo>
                  <a:pt x="940727" y="5184533"/>
                </a:lnTo>
                <a:close/>
              </a:path>
              <a:path w="1157604" h="5589270">
                <a:moveTo>
                  <a:pt x="940727" y="5074221"/>
                </a:moveTo>
                <a:lnTo>
                  <a:pt x="867498" y="5074221"/>
                </a:lnTo>
                <a:lnTo>
                  <a:pt x="867498" y="5147449"/>
                </a:lnTo>
                <a:lnTo>
                  <a:pt x="940727" y="5147449"/>
                </a:lnTo>
                <a:lnTo>
                  <a:pt x="940727" y="5074221"/>
                </a:lnTo>
                <a:close/>
              </a:path>
              <a:path w="1157604" h="5589270">
                <a:moveTo>
                  <a:pt x="940727" y="4963909"/>
                </a:moveTo>
                <a:lnTo>
                  <a:pt x="867498" y="4963909"/>
                </a:lnTo>
                <a:lnTo>
                  <a:pt x="867498" y="5037150"/>
                </a:lnTo>
                <a:lnTo>
                  <a:pt x="940727" y="5037150"/>
                </a:lnTo>
                <a:lnTo>
                  <a:pt x="940727" y="4963909"/>
                </a:lnTo>
                <a:close/>
              </a:path>
              <a:path w="1157604" h="5589270">
                <a:moveTo>
                  <a:pt x="940727" y="4081437"/>
                </a:moveTo>
                <a:lnTo>
                  <a:pt x="867498" y="4081437"/>
                </a:lnTo>
                <a:lnTo>
                  <a:pt x="867498" y="4154665"/>
                </a:lnTo>
                <a:lnTo>
                  <a:pt x="940727" y="4154665"/>
                </a:lnTo>
                <a:lnTo>
                  <a:pt x="940727" y="4081437"/>
                </a:lnTo>
                <a:close/>
              </a:path>
              <a:path w="1157604" h="5589270">
                <a:moveTo>
                  <a:pt x="1157605" y="4081437"/>
                </a:moveTo>
                <a:lnTo>
                  <a:pt x="1084376" y="4081437"/>
                </a:lnTo>
                <a:lnTo>
                  <a:pt x="1084376" y="4154665"/>
                </a:lnTo>
                <a:lnTo>
                  <a:pt x="1157605" y="4154665"/>
                </a:lnTo>
                <a:lnTo>
                  <a:pt x="1157605" y="4081437"/>
                </a:lnTo>
                <a:close/>
              </a:path>
            </a:pathLst>
          </a:custGeom>
          <a:solidFill>
            <a:srgbClr val="BCBEC0">
              <a:alpha val="1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15336" y="1717"/>
            <a:ext cx="8312784" cy="430530"/>
          </a:xfrm>
          <a:custGeom>
            <a:avLst/>
            <a:gdLst/>
            <a:ahLst/>
            <a:cxnLst/>
            <a:rect l="l" t="t" r="r" b="b"/>
            <a:pathLst>
              <a:path w="8312784" h="430530">
                <a:moveTo>
                  <a:pt x="8312269" y="0"/>
                </a:moveTo>
                <a:lnTo>
                  <a:pt x="0" y="0"/>
                </a:lnTo>
                <a:lnTo>
                  <a:pt x="725482" y="430366"/>
                </a:lnTo>
                <a:lnTo>
                  <a:pt x="8312269" y="430366"/>
                </a:lnTo>
                <a:lnTo>
                  <a:pt x="8312269" y="0"/>
                </a:lnTo>
                <a:close/>
              </a:path>
            </a:pathLst>
          </a:custGeom>
          <a:solidFill>
            <a:srgbClr val="EF7D00"/>
          </a:solidFill>
        </p:spPr>
        <p:txBody>
          <a:bodyPr wrap="square" lIns="0" tIns="0" rIns="0" bIns="0" rtlCol="0"/>
          <a:lstStyle/>
          <a:p>
            <a:endParaRPr/>
          </a:p>
        </p:txBody>
      </p:sp>
      <p:sp>
        <p:nvSpPr>
          <p:cNvPr id="17" name="bg object 17"/>
          <p:cNvSpPr/>
          <p:nvPr/>
        </p:nvSpPr>
        <p:spPr>
          <a:xfrm>
            <a:off x="0" y="195440"/>
            <a:ext cx="8663940" cy="558165"/>
          </a:xfrm>
          <a:custGeom>
            <a:avLst/>
            <a:gdLst/>
            <a:ahLst/>
            <a:cxnLst/>
            <a:rect l="l" t="t" r="r" b="b"/>
            <a:pathLst>
              <a:path w="8663940" h="558165">
                <a:moveTo>
                  <a:pt x="7861277" y="0"/>
                </a:moveTo>
                <a:lnTo>
                  <a:pt x="0" y="0"/>
                </a:lnTo>
                <a:lnTo>
                  <a:pt x="0" y="558064"/>
                </a:lnTo>
                <a:lnTo>
                  <a:pt x="8663604" y="558064"/>
                </a:lnTo>
                <a:lnTo>
                  <a:pt x="7861277" y="0"/>
                </a:lnTo>
                <a:close/>
              </a:path>
            </a:pathLst>
          </a:custGeom>
          <a:solidFill>
            <a:srgbClr val="002B56"/>
          </a:solidFill>
        </p:spPr>
        <p:txBody>
          <a:bodyPr wrap="square" lIns="0" tIns="0" rIns="0" bIns="0" rtlCol="0"/>
          <a:lstStyle/>
          <a:p>
            <a:endParaRPr/>
          </a:p>
        </p:txBody>
      </p:sp>
      <p:sp>
        <p:nvSpPr>
          <p:cNvPr id="2" name="Holder 2"/>
          <p:cNvSpPr>
            <a:spLocks noGrp="1"/>
          </p:cNvSpPr>
          <p:nvPr>
            <p:ph type="title"/>
          </p:nvPr>
        </p:nvSpPr>
        <p:spPr>
          <a:xfrm>
            <a:off x="12731393" y="364309"/>
            <a:ext cx="1025525" cy="543560"/>
          </a:xfrm>
          <a:prstGeom prst="rect">
            <a:avLst/>
          </a:prstGeom>
        </p:spPr>
        <p:txBody>
          <a:bodyPr wrap="square" lIns="0" tIns="0" rIns="0" bIns="0">
            <a:spAutoFit/>
          </a:bodyPr>
          <a:lstStyle>
            <a:lvl1pPr>
              <a:defRPr sz="3400" b="0" i="0" u="sng">
                <a:solidFill>
                  <a:srgbClr val="002B56"/>
                </a:solidFill>
                <a:latin typeface="Microsoft Himalaya"/>
                <a:cs typeface="Microsoft Himalaya"/>
              </a:defRPr>
            </a:lvl1pPr>
          </a:lstStyle>
          <a:p>
            <a:endParaRPr/>
          </a:p>
        </p:txBody>
      </p:sp>
      <p:sp>
        <p:nvSpPr>
          <p:cNvPr id="3" name="Holder 3"/>
          <p:cNvSpPr>
            <a:spLocks noGrp="1"/>
          </p:cNvSpPr>
          <p:nvPr>
            <p:ph type="body" idx="1"/>
          </p:nvPr>
        </p:nvSpPr>
        <p:spPr>
          <a:xfrm>
            <a:off x="876207" y="1409456"/>
            <a:ext cx="6269355" cy="40805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8/3/2023</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630400" cy="1737360"/>
          </a:xfrm>
          <a:custGeom>
            <a:avLst/>
            <a:gdLst/>
            <a:ahLst/>
            <a:cxnLst/>
            <a:rect l="l" t="t" r="r" b="b"/>
            <a:pathLst>
              <a:path w="14630400" h="1737360">
                <a:moveTo>
                  <a:pt x="14630400" y="0"/>
                </a:moveTo>
                <a:lnTo>
                  <a:pt x="0" y="0"/>
                </a:lnTo>
                <a:lnTo>
                  <a:pt x="0" y="1737255"/>
                </a:lnTo>
                <a:lnTo>
                  <a:pt x="14630400" y="1737255"/>
                </a:lnTo>
                <a:lnTo>
                  <a:pt x="14630400" y="0"/>
                </a:lnTo>
                <a:close/>
              </a:path>
            </a:pathLst>
          </a:custGeom>
          <a:solidFill>
            <a:srgbClr val="EBECEC"/>
          </a:solidFill>
        </p:spPr>
        <p:txBody>
          <a:bodyPr wrap="square" lIns="0" tIns="0" rIns="0" bIns="0" rtlCol="0"/>
          <a:lstStyle/>
          <a:p>
            <a:endParaRPr/>
          </a:p>
        </p:txBody>
      </p:sp>
      <p:grpSp>
        <p:nvGrpSpPr>
          <p:cNvPr id="3" name="object 3"/>
          <p:cNvGrpSpPr/>
          <p:nvPr/>
        </p:nvGrpSpPr>
        <p:grpSpPr>
          <a:xfrm>
            <a:off x="0" y="6456970"/>
            <a:ext cx="8432165" cy="1772920"/>
            <a:chOff x="0" y="6456970"/>
            <a:chExt cx="8432165" cy="1772920"/>
          </a:xfrm>
        </p:grpSpPr>
        <p:sp>
          <p:nvSpPr>
            <p:cNvPr id="4" name="object 4"/>
            <p:cNvSpPr/>
            <p:nvPr/>
          </p:nvSpPr>
          <p:spPr>
            <a:xfrm>
              <a:off x="0" y="6456970"/>
              <a:ext cx="2807335" cy="1772920"/>
            </a:xfrm>
            <a:custGeom>
              <a:avLst/>
              <a:gdLst/>
              <a:ahLst/>
              <a:cxnLst/>
              <a:rect l="l" t="t" r="r" b="b"/>
              <a:pathLst>
                <a:path w="2807335" h="1772920">
                  <a:moveTo>
                    <a:pt x="2807323" y="0"/>
                  </a:moveTo>
                  <a:lnTo>
                    <a:pt x="0" y="0"/>
                  </a:lnTo>
                  <a:lnTo>
                    <a:pt x="0" y="1772629"/>
                  </a:lnTo>
                  <a:lnTo>
                    <a:pt x="2807323" y="1772629"/>
                  </a:lnTo>
                  <a:lnTo>
                    <a:pt x="2807323" y="0"/>
                  </a:lnTo>
                  <a:close/>
                </a:path>
              </a:pathLst>
            </a:custGeom>
            <a:solidFill>
              <a:srgbClr val="FEFAF6"/>
            </a:solidFill>
          </p:spPr>
          <p:txBody>
            <a:bodyPr wrap="square" lIns="0" tIns="0" rIns="0" bIns="0" rtlCol="0"/>
            <a:lstStyle/>
            <a:p>
              <a:endParaRPr/>
            </a:p>
          </p:txBody>
        </p:sp>
        <p:sp>
          <p:nvSpPr>
            <p:cNvPr id="5" name="object 5"/>
            <p:cNvSpPr/>
            <p:nvPr/>
          </p:nvSpPr>
          <p:spPr>
            <a:xfrm>
              <a:off x="2812115" y="6456970"/>
              <a:ext cx="2807335" cy="1772920"/>
            </a:xfrm>
            <a:custGeom>
              <a:avLst/>
              <a:gdLst/>
              <a:ahLst/>
              <a:cxnLst/>
              <a:rect l="l" t="t" r="r" b="b"/>
              <a:pathLst>
                <a:path w="2807335" h="1772920">
                  <a:moveTo>
                    <a:pt x="2807318" y="0"/>
                  </a:moveTo>
                  <a:lnTo>
                    <a:pt x="0" y="0"/>
                  </a:lnTo>
                  <a:lnTo>
                    <a:pt x="0" y="1772629"/>
                  </a:lnTo>
                  <a:lnTo>
                    <a:pt x="2807318" y="1772629"/>
                  </a:lnTo>
                  <a:lnTo>
                    <a:pt x="2807318" y="0"/>
                  </a:lnTo>
                  <a:close/>
                </a:path>
              </a:pathLst>
            </a:custGeom>
            <a:solidFill>
              <a:srgbClr val="FDEAD4"/>
            </a:solidFill>
          </p:spPr>
          <p:txBody>
            <a:bodyPr wrap="square" lIns="0" tIns="0" rIns="0" bIns="0" rtlCol="0"/>
            <a:lstStyle/>
            <a:p>
              <a:endParaRPr/>
            </a:p>
          </p:txBody>
        </p:sp>
        <p:sp>
          <p:nvSpPr>
            <p:cNvPr id="6" name="object 6"/>
            <p:cNvSpPr/>
            <p:nvPr/>
          </p:nvSpPr>
          <p:spPr>
            <a:xfrm>
              <a:off x="5624225" y="6456970"/>
              <a:ext cx="2807335" cy="1772920"/>
            </a:xfrm>
            <a:custGeom>
              <a:avLst/>
              <a:gdLst/>
              <a:ahLst/>
              <a:cxnLst/>
              <a:rect l="l" t="t" r="r" b="b"/>
              <a:pathLst>
                <a:path w="2807334" h="1772920">
                  <a:moveTo>
                    <a:pt x="2807323" y="0"/>
                  </a:moveTo>
                  <a:lnTo>
                    <a:pt x="0" y="0"/>
                  </a:lnTo>
                  <a:lnTo>
                    <a:pt x="0" y="1772629"/>
                  </a:lnTo>
                  <a:lnTo>
                    <a:pt x="2807323" y="1772629"/>
                  </a:lnTo>
                  <a:lnTo>
                    <a:pt x="2807323" y="0"/>
                  </a:lnTo>
                  <a:close/>
                </a:path>
              </a:pathLst>
            </a:custGeom>
            <a:solidFill>
              <a:srgbClr val="FBD19D"/>
            </a:solidFill>
          </p:spPr>
          <p:txBody>
            <a:bodyPr wrap="square" lIns="0" tIns="0" rIns="0" bIns="0" rtlCol="0"/>
            <a:lstStyle/>
            <a:p>
              <a:endParaRPr/>
            </a:p>
          </p:txBody>
        </p:sp>
      </p:grpSp>
      <p:grpSp>
        <p:nvGrpSpPr>
          <p:cNvPr id="7" name="object 7"/>
          <p:cNvGrpSpPr/>
          <p:nvPr/>
        </p:nvGrpSpPr>
        <p:grpSpPr>
          <a:xfrm>
            <a:off x="0" y="21773"/>
            <a:ext cx="14630619" cy="6456969"/>
            <a:chOff x="0" y="0"/>
            <a:chExt cx="14630619" cy="6456969"/>
          </a:xfrm>
        </p:grpSpPr>
        <p:sp>
          <p:nvSpPr>
            <p:cNvPr id="8" name="object 8"/>
            <p:cNvSpPr/>
            <p:nvPr/>
          </p:nvSpPr>
          <p:spPr>
            <a:xfrm>
              <a:off x="0" y="1655107"/>
              <a:ext cx="8432165" cy="137160"/>
            </a:xfrm>
            <a:custGeom>
              <a:avLst/>
              <a:gdLst/>
              <a:ahLst/>
              <a:cxnLst/>
              <a:rect l="l" t="t" r="r" b="b"/>
              <a:pathLst>
                <a:path w="8432165" h="137160">
                  <a:moveTo>
                    <a:pt x="0" y="137156"/>
                  </a:moveTo>
                  <a:lnTo>
                    <a:pt x="8431549" y="137156"/>
                  </a:lnTo>
                  <a:lnTo>
                    <a:pt x="8431549" y="0"/>
                  </a:lnTo>
                  <a:lnTo>
                    <a:pt x="0" y="0"/>
                  </a:lnTo>
                  <a:lnTo>
                    <a:pt x="0" y="137156"/>
                  </a:lnTo>
                  <a:close/>
                </a:path>
              </a:pathLst>
            </a:custGeom>
            <a:solidFill>
              <a:srgbClr val="EF7D00"/>
            </a:solidFill>
          </p:spPr>
          <p:txBody>
            <a:bodyPr wrap="square" lIns="0" tIns="0" rIns="0" bIns="0" rtlCol="0"/>
            <a:lstStyle/>
            <a:p>
              <a:endParaRPr/>
            </a:p>
          </p:txBody>
        </p:sp>
        <p:sp>
          <p:nvSpPr>
            <p:cNvPr id="9" name="object 9"/>
            <p:cNvSpPr/>
            <p:nvPr/>
          </p:nvSpPr>
          <p:spPr>
            <a:xfrm>
              <a:off x="8380752" y="0"/>
              <a:ext cx="2083435" cy="1350010"/>
            </a:xfrm>
            <a:custGeom>
              <a:avLst/>
              <a:gdLst/>
              <a:ahLst/>
              <a:cxnLst/>
              <a:rect l="l" t="t" r="r" b="b"/>
              <a:pathLst>
                <a:path w="2083434" h="1350010">
                  <a:moveTo>
                    <a:pt x="2083216" y="0"/>
                  </a:moveTo>
                  <a:lnTo>
                    <a:pt x="0" y="0"/>
                  </a:lnTo>
                  <a:lnTo>
                    <a:pt x="0" y="1349391"/>
                  </a:lnTo>
                  <a:lnTo>
                    <a:pt x="2083216" y="1349391"/>
                  </a:lnTo>
                  <a:lnTo>
                    <a:pt x="2083216" y="0"/>
                  </a:lnTo>
                  <a:close/>
                </a:path>
              </a:pathLst>
            </a:custGeom>
            <a:solidFill>
              <a:srgbClr val="FEFAF6"/>
            </a:solidFill>
          </p:spPr>
          <p:txBody>
            <a:bodyPr wrap="square" lIns="0" tIns="0" rIns="0" bIns="0" rtlCol="0"/>
            <a:lstStyle/>
            <a:p>
              <a:endParaRPr/>
            </a:p>
          </p:txBody>
        </p:sp>
        <p:sp>
          <p:nvSpPr>
            <p:cNvPr id="10" name="object 10"/>
            <p:cNvSpPr/>
            <p:nvPr/>
          </p:nvSpPr>
          <p:spPr>
            <a:xfrm>
              <a:off x="10463969" y="0"/>
              <a:ext cx="2083435" cy="770890"/>
            </a:xfrm>
            <a:custGeom>
              <a:avLst/>
              <a:gdLst/>
              <a:ahLst/>
              <a:cxnLst/>
              <a:rect l="l" t="t" r="r" b="b"/>
              <a:pathLst>
                <a:path w="2083434" h="770890">
                  <a:moveTo>
                    <a:pt x="0" y="770544"/>
                  </a:moveTo>
                  <a:lnTo>
                    <a:pt x="2083215" y="770544"/>
                  </a:lnTo>
                  <a:lnTo>
                    <a:pt x="2083215" y="0"/>
                  </a:lnTo>
                  <a:lnTo>
                    <a:pt x="0" y="0"/>
                  </a:lnTo>
                  <a:lnTo>
                    <a:pt x="0" y="770544"/>
                  </a:lnTo>
                  <a:close/>
                </a:path>
              </a:pathLst>
            </a:custGeom>
            <a:solidFill>
              <a:srgbClr val="FDEAD4"/>
            </a:solidFill>
          </p:spPr>
          <p:txBody>
            <a:bodyPr wrap="square" lIns="0" tIns="0" rIns="0" bIns="0" rtlCol="0"/>
            <a:lstStyle/>
            <a:p>
              <a:endParaRPr/>
            </a:p>
          </p:txBody>
        </p:sp>
        <p:sp>
          <p:nvSpPr>
            <p:cNvPr id="11" name="object 11"/>
            <p:cNvSpPr/>
            <p:nvPr/>
          </p:nvSpPr>
          <p:spPr>
            <a:xfrm>
              <a:off x="12547184" y="0"/>
              <a:ext cx="2083435" cy="1350010"/>
            </a:xfrm>
            <a:custGeom>
              <a:avLst/>
              <a:gdLst/>
              <a:ahLst/>
              <a:cxnLst/>
              <a:rect l="l" t="t" r="r" b="b"/>
              <a:pathLst>
                <a:path w="2083434" h="1350010">
                  <a:moveTo>
                    <a:pt x="2083215" y="0"/>
                  </a:moveTo>
                  <a:lnTo>
                    <a:pt x="0" y="0"/>
                  </a:lnTo>
                  <a:lnTo>
                    <a:pt x="0" y="1349391"/>
                  </a:lnTo>
                  <a:lnTo>
                    <a:pt x="2083215" y="1349391"/>
                  </a:lnTo>
                  <a:lnTo>
                    <a:pt x="2083215" y="0"/>
                  </a:lnTo>
                  <a:close/>
                </a:path>
              </a:pathLst>
            </a:custGeom>
            <a:solidFill>
              <a:srgbClr val="FBD19D"/>
            </a:solidFill>
          </p:spPr>
          <p:txBody>
            <a:bodyPr wrap="square" lIns="0" tIns="0" rIns="0" bIns="0" rtlCol="0"/>
            <a:lstStyle/>
            <a:p>
              <a:endParaRPr/>
            </a:p>
          </p:txBody>
        </p:sp>
        <p:sp>
          <p:nvSpPr>
            <p:cNvPr id="13" name="object 13"/>
            <p:cNvSpPr/>
            <p:nvPr/>
          </p:nvSpPr>
          <p:spPr>
            <a:xfrm>
              <a:off x="8431548" y="770544"/>
              <a:ext cx="6147435" cy="5686425"/>
            </a:xfrm>
            <a:custGeom>
              <a:avLst/>
              <a:gdLst/>
              <a:ahLst/>
              <a:cxnLst/>
              <a:rect l="l" t="t" r="r" b="b"/>
              <a:pathLst>
                <a:path w="6147434" h="5686425">
                  <a:moveTo>
                    <a:pt x="0" y="0"/>
                  </a:moveTo>
                  <a:lnTo>
                    <a:pt x="6146827" y="0"/>
                  </a:lnTo>
                  <a:lnTo>
                    <a:pt x="6146827" y="5686426"/>
                  </a:lnTo>
                  <a:lnTo>
                    <a:pt x="0" y="5686426"/>
                  </a:lnTo>
                  <a:lnTo>
                    <a:pt x="0" y="0"/>
                  </a:lnTo>
                  <a:close/>
                </a:path>
              </a:pathLst>
            </a:custGeom>
            <a:ln w="107999">
              <a:solidFill>
                <a:srgbClr val="EF7D00"/>
              </a:solidFill>
            </a:ln>
          </p:spPr>
          <p:txBody>
            <a:bodyPr wrap="square" lIns="0" tIns="0" rIns="0" bIns="0" rtlCol="0"/>
            <a:lstStyle/>
            <a:p>
              <a:endParaRPr/>
            </a:p>
          </p:txBody>
        </p:sp>
      </p:grpSp>
      <p:sp>
        <p:nvSpPr>
          <p:cNvPr id="14" name="object 14"/>
          <p:cNvSpPr txBox="1"/>
          <p:nvPr/>
        </p:nvSpPr>
        <p:spPr>
          <a:xfrm>
            <a:off x="421340" y="2179906"/>
            <a:ext cx="7503460" cy="4156907"/>
          </a:xfrm>
          <a:prstGeom prst="rect">
            <a:avLst/>
          </a:prstGeom>
        </p:spPr>
        <p:txBody>
          <a:bodyPr vert="horz" wrap="square" lIns="0" tIns="184785" rIns="0" bIns="0" rtlCol="0">
            <a:spAutoFit/>
          </a:bodyPr>
          <a:lstStyle/>
          <a:p>
            <a:pPr marL="12700" marR="5080" algn="ctr">
              <a:lnSpc>
                <a:spcPts val="6800"/>
              </a:lnSpc>
              <a:spcBef>
                <a:spcPts val="1455"/>
              </a:spcBef>
            </a:pPr>
            <a:r>
              <a:rPr lang="en-US" sz="4800" b="1" spc="-290" dirty="0">
                <a:solidFill>
                  <a:srgbClr val="002B56"/>
                </a:solidFill>
                <a:latin typeface="Trebuchet MS"/>
                <a:cs typeface="Trebuchet MS"/>
              </a:rPr>
              <a:t>Critical Issues in Fake Supply</a:t>
            </a:r>
            <a:br>
              <a:rPr lang="en-US" sz="4800" b="1" spc="-290" dirty="0">
                <a:solidFill>
                  <a:srgbClr val="002B56"/>
                </a:solidFill>
                <a:latin typeface="Trebuchet MS"/>
                <a:cs typeface="Trebuchet MS"/>
              </a:rPr>
            </a:br>
            <a:r>
              <a:rPr lang="en-US" sz="4800" b="1" spc="-290" dirty="0">
                <a:solidFill>
                  <a:srgbClr val="002B56"/>
                </a:solidFill>
                <a:latin typeface="Trebuchet MS"/>
                <a:cs typeface="Trebuchet MS"/>
              </a:rPr>
              <a:t>E-Invoicing and E-Way Bill</a:t>
            </a:r>
            <a:endParaRPr sz="4800" dirty="0">
              <a:latin typeface="Trebuchet MS"/>
              <a:cs typeface="Trebuchet MS"/>
            </a:endParaRPr>
          </a:p>
          <a:p>
            <a:pPr marL="50800" algn="ctr">
              <a:lnSpc>
                <a:spcPct val="100000"/>
              </a:lnSpc>
              <a:spcBef>
                <a:spcPts val="780"/>
              </a:spcBef>
            </a:pPr>
            <a:r>
              <a:rPr lang="en-US" sz="2950" b="1" spc="-225" dirty="0">
                <a:solidFill>
                  <a:srgbClr val="B2B3B3"/>
                </a:solidFill>
                <a:latin typeface="Trebuchet MS"/>
                <a:cs typeface="Trebuchet MS"/>
              </a:rPr>
              <a:t>Session XI</a:t>
            </a:r>
          </a:p>
          <a:p>
            <a:pPr marL="50800" algn="ctr">
              <a:lnSpc>
                <a:spcPct val="100000"/>
              </a:lnSpc>
              <a:spcBef>
                <a:spcPts val="780"/>
              </a:spcBef>
            </a:pPr>
            <a:r>
              <a:rPr lang="en-US" sz="2950" b="1" spc="-225" dirty="0">
                <a:solidFill>
                  <a:srgbClr val="B2B3B3"/>
                </a:solidFill>
                <a:latin typeface="Trebuchet MS"/>
                <a:cs typeface="Trebuchet MS"/>
              </a:rPr>
              <a:t>5</a:t>
            </a:r>
            <a:r>
              <a:rPr lang="en-US" sz="2950" b="1" spc="-225" baseline="30000" dirty="0">
                <a:solidFill>
                  <a:srgbClr val="B2B3B3"/>
                </a:solidFill>
                <a:latin typeface="Trebuchet MS"/>
                <a:cs typeface="Trebuchet MS"/>
              </a:rPr>
              <a:t>th</a:t>
            </a:r>
            <a:r>
              <a:rPr lang="en-US" sz="2950" b="1" spc="-225" dirty="0">
                <a:solidFill>
                  <a:srgbClr val="B2B3B3"/>
                </a:solidFill>
                <a:latin typeface="Trebuchet MS"/>
                <a:cs typeface="Trebuchet MS"/>
              </a:rPr>
              <a:t> Workshop on Goods and Services Tax</a:t>
            </a:r>
          </a:p>
          <a:p>
            <a:pPr marL="50800" algn="ctr">
              <a:lnSpc>
                <a:spcPct val="100000"/>
              </a:lnSpc>
              <a:spcBef>
                <a:spcPts val="780"/>
              </a:spcBef>
            </a:pPr>
            <a:r>
              <a:rPr lang="en-US" sz="2950" b="1" spc="-225" dirty="0">
                <a:solidFill>
                  <a:srgbClr val="B2B3B3"/>
                </a:solidFill>
                <a:latin typeface="Trebuchet MS"/>
                <a:cs typeface="Trebuchet MS"/>
              </a:rPr>
              <a:t>All India Chartered Accountants Society</a:t>
            </a:r>
          </a:p>
          <a:p>
            <a:pPr marL="50800" algn="ctr">
              <a:lnSpc>
                <a:spcPct val="100000"/>
              </a:lnSpc>
              <a:spcBef>
                <a:spcPts val="780"/>
              </a:spcBef>
            </a:pPr>
            <a:r>
              <a:rPr lang="en-US" sz="2950" dirty="0">
                <a:latin typeface="Trebuchet MS"/>
                <a:cs typeface="Trebuchet MS"/>
              </a:rPr>
              <a:t>5</a:t>
            </a:r>
            <a:r>
              <a:rPr lang="en-US" sz="2950" baseline="30000" dirty="0">
                <a:latin typeface="Trebuchet MS"/>
                <a:cs typeface="Trebuchet MS"/>
              </a:rPr>
              <a:t>th</a:t>
            </a:r>
            <a:r>
              <a:rPr lang="en-US" sz="2950" dirty="0">
                <a:latin typeface="Trebuchet MS"/>
                <a:cs typeface="Trebuchet MS"/>
              </a:rPr>
              <a:t> August 2023</a:t>
            </a:r>
          </a:p>
        </p:txBody>
      </p:sp>
      <p:sp>
        <p:nvSpPr>
          <p:cNvPr id="15" name="object 15"/>
          <p:cNvSpPr txBox="1"/>
          <p:nvPr/>
        </p:nvSpPr>
        <p:spPr>
          <a:xfrm>
            <a:off x="6442978" y="6063480"/>
            <a:ext cx="1799589" cy="276860"/>
          </a:xfrm>
          <a:prstGeom prst="rect">
            <a:avLst/>
          </a:prstGeom>
        </p:spPr>
        <p:txBody>
          <a:bodyPr vert="horz" wrap="square" lIns="0" tIns="12065" rIns="0" bIns="0" rtlCol="0">
            <a:spAutoFit/>
          </a:bodyPr>
          <a:lstStyle/>
          <a:p>
            <a:pPr marL="12700">
              <a:lnSpc>
                <a:spcPct val="100000"/>
              </a:lnSpc>
              <a:spcBef>
                <a:spcPts val="95"/>
              </a:spcBef>
            </a:pPr>
            <a:r>
              <a:rPr sz="1650" i="1" spc="-15">
                <a:solidFill>
                  <a:srgbClr val="2B2A29"/>
                </a:solidFill>
                <a:latin typeface="Calibri"/>
                <a:cs typeface="Calibri"/>
              </a:rPr>
              <a:t>Restricted</a:t>
            </a:r>
            <a:r>
              <a:rPr sz="1650" i="1" spc="-20">
                <a:solidFill>
                  <a:srgbClr val="2B2A29"/>
                </a:solidFill>
                <a:latin typeface="Calibri"/>
                <a:cs typeface="Calibri"/>
              </a:rPr>
              <a:t> </a:t>
            </a:r>
            <a:r>
              <a:rPr sz="1650" i="1" spc="-5">
                <a:solidFill>
                  <a:srgbClr val="2B2A29"/>
                </a:solidFill>
                <a:latin typeface="Calibri"/>
                <a:cs typeface="Calibri"/>
              </a:rPr>
              <a:t>circulation</a:t>
            </a:r>
            <a:endParaRPr sz="1650">
              <a:latin typeface="Calibri"/>
              <a:cs typeface="Calibri"/>
            </a:endParaRPr>
          </a:p>
        </p:txBody>
      </p:sp>
      <p:pic>
        <p:nvPicPr>
          <p:cNvPr id="21" name="object 21"/>
          <p:cNvPicPr/>
          <p:nvPr/>
        </p:nvPicPr>
        <p:blipFill>
          <a:blip r:embed="rId3" cstate="print"/>
          <a:stretch>
            <a:fillRect/>
          </a:stretch>
        </p:blipFill>
        <p:spPr>
          <a:xfrm>
            <a:off x="421340" y="139877"/>
            <a:ext cx="1726451" cy="1374595"/>
          </a:xfrm>
          <a:prstGeom prst="rect">
            <a:avLst/>
          </a:prstGeom>
        </p:spPr>
      </p:pic>
      <p:sp>
        <p:nvSpPr>
          <p:cNvPr id="22" name="object 22"/>
          <p:cNvSpPr txBox="1"/>
          <p:nvPr/>
        </p:nvSpPr>
        <p:spPr>
          <a:xfrm>
            <a:off x="1080378" y="427144"/>
            <a:ext cx="394335" cy="455295"/>
          </a:xfrm>
          <a:prstGeom prst="rect">
            <a:avLst/>
          </a:prstGeom>
        </p:spPr>
        <p:txBody>
          <a:bodyPr vert="horz" wrap="square" lIns="0" tIns="15240" rIns="0" bIns="0" rtlCol="0">
            <a:spAutoFit/>
          </a:bodyPr>
          <a:lstStyle/>
          <a:p>
            <a:pPr marL="12700">
              <a:lnSpc>
                <a:spcPct val="100000"/>
              </a:lnSpc>
              <a:spcBef>
                <a:spcPts val="120"/>
              </a:spcBef>
            </a:pPr>
            <a:r>
              <a:rPr sz="2800" b="1" spc="-190">
                <a:solidFill>
                  <a:srgbClr val="DBB469"/>
                </a:solidFill>
                <a:latin typeface="Trebuchet MS"/>
                <a:cs typeface="Trebuchet MS"/>
              </a:rPr>
              <a:t>60</a:t>
            </a:r>
            <a:endParaRPr sz="2800">
              <a:latin typeface="Trebuchet MS"/>
              <a:cs typeface="Trebuchet MS"/>
            </a:endParaRPr>
          </a:p>
        </p:txBody>
      </p:sp>
      <p:pic>
        <p:nvPicPr>
          <p:cNvPr id="24" name="Picture 23" descr="Text&#10;&#10;Description automatically generated with medium confidence">
            <a:extLst>
              <a:ext uri="{FF2B5EF4-FFF2-40B4-BE49-F238E27FC236}">
                <a16:creationId xmlns:a16="http://schemas.microsoft.com/office/drawing/2014/main" id="{B96CAE17-C12E-4F1C-96A0-D0B1C5D1F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6629400"/>
            <a:ext cx="5219833" cy="1409355"/>
          </a:xfrm>
          <a:prstGeom prst="rect">
            <a:avLst/>
          </a:prstGeom>
        </p:spPr>
      </p:pic>
      <p:pic>
        <p:nvPicPr>
          <p:cNvPr id="1028" name="Picture 4" descr="Maharashtra: Directorate General of GST Intelligence busts fake invoice  supply racket in Nagpur | Nagpur News - Times of India">
            <a:extLst>
              <a:ext uri="{FF2B5EF4-FFF2-40B4-BE49-F238E27FC236}">
                <a16:creationId xmlns:a16="http://schemas.microsoft.com/office/drawing/2014/main" id="{3B3B3887-B2E7-E396-5F2F-349B10E93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233" y="1840165"/>
            <a:ext cx="5940532" cy="4455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140863" y="967577"/>
            <a:ext cx="10666730" cy="425995"/>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dirty="0">
                <a:solidFill>
                  <a:schemeClr val="bg1"/>
                </a:solidFill>
              </a:rPr>
              <a:t>IMPORTANT REPORTS AVAILABLE TO TAX AUTHORITIES </a:t>
            </a:r>
            <a:endParaRPr sz="2400" dirty="0">
              <a:solidFill>
                <a:schemeClr val="bg1"/>
              </a:solidFill>
            </a:endParaRPr>
          </a:p>
        </p:txBody>
      </p:sp>
      <p:sp>
        <p:nvSpPr>
          <p:cNvPr id="4" name="TextBox 3">
            <a:extLst>
              <a:ext uri="{FF2B5EF4-FFF2-40B4-BE49-F238E27FC236}">
                <a16:creationId xmlns:a16="http://schemas.microsoft.com/office/drawing/2014/main" id="{0B07458E-93B0-5E06-6D58-240725DE6406}"/>
              </a:ext>
            </a:extLst>
          </p:cNvPr>
          <p:cNvSpPr txBox="1"/>
          <p:nvPr/>
        </p:nvSpPr>
        <p:spPr>
          <a:xfrm>
            <a:off x="255495" y="1519518"/>
            <a:ext cx="13810127" cy="5914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spcAft>
                <a:spcPts val="500"/>
              </a:spcAft>
              <a:buFont typeface="Wingdings"/>
              <a:buChar char="§"/>
            </a:pPr>
            <a:r>
              <a:rPr lang="en-IN" sz="2000" dirty="0">
                <a:latin typeface="Calibri"/>
                <a:ea typeface="Roboto"/>
                <a:cs typeface="Segoe UI"/>
              </a:rPr>
              <a:t>Report of non-filers of GSTR 1 &amp; 3B and list of all persons who purchased from non-filers including exporters claiming refund .</a:t>
            </a:r>
            <a:endParaRPr lang="en-US" sz="2000" dirty="0">
              <a:latin typeface="Calibri"/>
              <a:ea typeface="Roboto"/>
              <a:cs typeface="Calibri"/>
            </a:endParaRPr>
          </a:p>
          <a:p>
            <a:pPr marL="342900" indent="-342900" algn="just">
              <a:spcAft>
                <a:spcPts val="500"/>
              </a:spcAft>
              <a:buFont typeface="Wingdings"/>
              <a:buChar char="§"/>
            </a:pPr>
            <a:r>
              <a:rPr lang="en-IN" sz="2000" dirty="0">
                <a:latin typeface="Calibri"/>
                <a:ea typeface="Roboto"/>
                <a:cs typeface="Segoe UI"/>
              </a:rPr>
              <a:t>Reports of non-fillers of GSTR 3B but who have filed GSTR 1. </a:t>
            </a:r>
            <a:r>
              <a:rPr lang="en-IN" sz="2000" b="1" dirty="0">
                <a:latin typeface="Calibri"/>
                <a:ea typeface="Roboto"/>
                <a:cs typeface="Segoe UI"/>
              </a:rPr>
              <a:t>Other linked report is all purchasers from these non-filers </a:t>
            </a:r>
            <a:r>
              <a:rPr lang="en-IN" sz="2000"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Mirror imaging - Compare ITC availed as per GSTR 2B/2A of recipient and status of GSTR 3B of supplier ​.</a:t>
            </a:r>
          </a:p>
          <a:p>
            <a:pPr marL="342900" indent="-342900" algn="just">
              <a:spcAft>
                <a:spcPts val="500"/>
              </a:spcAft>
              <a:buFont typeface="Wingdings"/>
              <a:buChar char="§"/>
            </a:pPr>
            <a:r>
              <a:rPr lang="en-IN" sz="2000" dirty="0">
                <a:latin typeface="Calibri"/>
                <a:ea typeface="Roboto"/>
                <a:cs typeface="Segoe UI"/>
              </a:rPr>
              <a:t>Report of GSTR- 1 – 3B difference .</a:t>
            </a:r>
          </a:p>
          <a:p>
            <a:pPr marL="342900" indent="-342900" algn="just">
              <a:spcAft>
                <a:spcPts val="500"/>
              </a:spcAft>
              <a:buFont typeface="Wingdings"/>
              <a:buChar char="§"/>
            </a:pPr>
            <a:r>
              <a:rPr lang="en-IN" sz="2000" dirty="0">
                <a:latin typeface="Calibri"/>
                <a:ea typeface="Roboto"/>
                <a:cs typeface="Segoe UI"/>
              </a:rPr>
              <a:t>Search tool – one mobile/mail – how many registration ​</a:t>
            </a:r>
          </a:p>
          <a:p>
            <a:pPr marL="342900" indent="-342900" algn="just">
              <a:spcAft>
                <a:spcPts val="500"/>
              </a:spcAft>
              <a:buFont typeface="Wingdings"/>
              <a:buChar char="§"/>
            </a:pPr>
            <a:r>
              <a:rPr lang="en-IN" sz="2000" dirty="0">
                <a:latin typeface="Calibri"/>
                <a:ea typeface="Roboto"/>
                <a:cs typeface="Segoe UI"/>
              </a:rPr>
              <a:t>Fast tag &amp; RFID reports for movement of vehicle ​</a:t>
            </a:r>
          </a:p>
          <a:p>
            <a:pPr marL="342900" indent="-342900" algn="just">
              <a:spcAft>
                <a:spcPts val="500"/>
              </a:spcAft>
              <a:buFont typeface="Wingdings"/>
              <a:buChar char="§"/>
            </a:pPr>
            <a:r>
              <a:rPr lang="en-IN" sz="2000" dirty="0">
                <a:latin typeface="Calibri"/>
                <a:ea typeface="Roboto"/>
                <a:cs typeface="Segoe UI"/>
              </a:rPr>
              <a:t>Cancellation of E-way bill by tax-payer/transporter with time bands ​</a:t>
            </a:r>
          </a:p>
          <a:p>
            <a:pPr marL="342900" indent="-342900" algn="just">
              <a:spcAft>
                <a:spcPts val="500"/>
              </a:spcAft>
              <a:buFont typeface="Wingdings"/>
              <a:buChar char="§"/>
            </a:pPr>
            <a:r>
              <a:rPr lang="en-IN" sz="2000" dirty="0">
                <a:latin typeface="Calibri"/>
                <a:ea typeface="Roboto"/>
                <a:cs typeface="Segoe UI"/>
              </a:rPr>
              <a:t>Report of mismatch of HSN wise purchase and Sale ​</a:t>
            </a:r>
          </a:p>
          <a:p>
            <a:pPr marL="342900" indent="-342900" algn="just">
              <a:spcAft>
                <a:spcPts val="500"/>
              </a:spcAft>
              <a:buFont typeface="Wingdings"/>
              <a:buChar char="§"/>
            </a:pPr>
            <a:r>
              <a:rPr lang="en-IN" sz="2000" dirty="0">
                <a:latin typeface="Calibri"/>
                <a:ea typeface="Roboto"/>
                <a:cs typeface="Segoe UI"/>
              </a:rPr>
              <a:t>E-way bill and GSTR 1 mismatch ​</a:t>
            </a:r>
          </a:p>
          <a:p>
            <a:pPr marL="342900" indent="-342900" algn="just">
              <a:spcAft>
                <a:spcPts val="500"/>
              </a:spcAft>
              <a:buFont typeface="Wingdings"/>
              <a:buChar char="§"/>
            </a:pPr>
            <a:r>
              <a:rPr lang="en-IN" sz="2000" b="1" dirty="0">
                <a:latin typeface="Calibri"/>
                <a:ea typeface="Roboto"/>
                <a:cs typeface="Segoe UI"/>
              </a:rPr>
              <a:t>High value transaction by new registrants.</a:t>
            </a:r>
            <a:r>
              <a:rPr lang="en-US" sz="2000" b="1"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Report of suspected bogus Export refund cases - Coordinated Study by investigation teams of GST, Customs, and Data Analysis wing to find out bogus exports.</a:t>
            </a:r>
            <a:r>
              <a:rPr lang="en-US" sz="2000"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Tax-payer paying substantial tax through utilization of ITC.</a:t>
            </a:r>
            <a:r>
              <a:rPr lang="en-US" sz="2000"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Valuation – Same HSN – per unit valuation by different person.</a:t>
            </a:r>
            <a:r>
              <a:rPr lang="en-US" sz="2000"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Tax-payers migrated to and from a jurisdiction.</a:t>
            </a:r>
            <a:r>
              <a:rPr lang="en-US" sz="2000" dirty="0">
                <a:latin typeface="Calibri"/>
                <a:ea typeface="Roboto"/>
                <a:cs typeface="Segoe UI"/>
              </a:rPr>
              <a:t>​</a:t>
            </a:r>
          </a:p>
          <a:p>
            <a:pPr marL="342900" indent="-342900" algn="just">
              <a:spcAft>
                <a:spcPts val="500"/>
              </a:spcAft>
              <a:buFont typeface="Wingdings"/>
              <a:buChar char="§"/>
            </a:pPr>
            <a:r>
              <a:rPr lang="en-IN" sz="2000" dirty="0">
                <a:latin typeface="Calibri"/>
                <a:ea typeface="Roboto"/>
                <a:cs typeface="Segoe UI"/>
              </a:rPr>
              <a:t>Data sharing with CBDT – PAN and TDS deduction.</a:t>
            </a:r>
            <a:endParaRPr lang="en-IN" sz="2000" dirty="0">
              <a:cs typeface="Calibri"/>
            </a:endParaRPr>
          </a:p>
        </p:txBody>
      </p:sp>
    </p:spTree>
    <p:extLst>
      <p:ext uri="{BB962C8B-B14F-4D97-AF65-F5344CB8AC3E}">
        <p14:creationId xmlns:p14="http://schemas.microsoft.com/office/powerpoint/2010/main" val="100078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1449070" y="1492012"/>
            <a:ext cx="10469842" cy="48260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IN" sz="2400">
                <a:solidFill>
                  <a:schemeClr val="bg1"/>
                </a:solidFill>
              </a:rPr>
              <a:t>PENALTY CONSEQUNECES FOR FAKE INVOICING UNDER GST</a:t>
            </a:r>
            <a:endParaRPr sz="2400">
              <a:solidFill>
                <a:schemeClr val="bg1"/>
              </a:solidFill>
            </a:endParaRPr>
          </a:p>
        </p:txBody>
      </p:sp>
      <p:graphicFrame>
        <p:nvGraphicFramePr>
          <p:cNvPr id="9" name="Diagram 8">
            <a:extLst>
              <a:ext uri="{FF2B5EF4-FFF2-40B4-BE49-F238E27FC236}">
                <a16:creationId xmlns:a16="http://schemas.microsoft.com/office/drawing/2014/main" id="{7D0C85A9-F400-0BE7-8AC8-6ACD035E7F5A}"/>
              </a:ext>
            </a:extLst>
          </p:cNvPr>
          <p:cNvGraphicFramePr/>
          <p:nvPr>
            <p:extLst>
              <p:ext uri="{D42A27DB-BD31-4B8C-83A1-F6EECF244321}">
                <p14:modId xmlns:p14="http://schemas.microsoft.com/office/powerpoint/2010/main" val="3644087891"/>
              </p:ext>
            </p:extLst>
          </p:nvPr>
        </p:nvGraphicFramePr>
        <p:xfrm>
          <a:off x="1680754" y="2159662"/>
          <a:ext cx="9990202" cy="530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26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graphicFrame>
        <p:nvGraphicFramePr>
          <p:cNvPr id="11" name="Diagram 10">
            <a:extLst>
              <a:ext uri="{FF2B5EF4-FFF2-40B4-BE49-F238E27FC236}">
                <a16:creationId xmlns:a16="http://schemas.microsoft.com/office/drawing/2014/main" id="{AFD15C0D-097C-D3F7-7575-E340C7600883}"/>
              </a:ext>
            </a:extLst>
          </p:cNvPr>
          <p:cNvGraphicFramePr/>
          <p:nvPr>
            <p:extLst>
              <p:ext uri="{D42A27DB-BD31-4B8C-83A1-F6EECF244321}">
                <p14:modId xmlns:p14="http://schemas.microsoft.com/office/powerpoint/2010/main" val="1330484052"/>
              </p:ext>
            </p:extLst>
          </p:nvPr>
        </p:nvGraphicFramePr>
        <p:xfrm>
          <a:off x="-9616" y="784442"/>
          <a:ext cx="6704331" cy="100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913A10B-4EF5-4EDB-4B9E-37AC9734DAA2}"/>
              </a:ext>
            </a:extLst>
          </p:cNvPr>
          <p:cNvSpPr txBox="1"/>
          <p:nvPr/>
        </p:nvSpPr>
        <p:spPr>
          <a:xfrm>
            <a:off x="413222" y="1845996"/>
            <a:ext cx="13770864" cy="3880229"/>
          </a:xfrm>
          <a:prstGeom prst="rect">
            <a:avLst/>
          </a:prstGeom>
          <a:noFill/>
        </p:spPr>
        <p:txBody>
          <a:bodyPr wrap="square" rtlCol="0">
            <a:spAutoFit/>
          </a:bodyPr>
          <a:lstStyle/>
          <a:p>
            <a:pPr algn="just">
              <a:lnSpc>
                <a:spcPct val="107000"/>
              </a:lnSpc>
              <a:spcAft>
                <a:spcPts val="800"/>
              </a:spcAft>
            </a:pPr>
            <a:r>
              <a:rPr lang="en-IN" sz="2500" b="1" kern="100" dirty="0">
                <a:effectLst/>
                <a:latin typeface="Calibri" panose="020F0502020204030204" pitchFamily="34" charset="0"/>
                <a:ea typeface="Calibri" panose="020F0502020204030204" pitchFamily="34" charset="0"/>
                <a:cs typeface="Times New Roman" panose="02020603050405020304" pitchFamily="18" charset="0"/>
              </a:rPr>
              <a:t>No demand prosecution under section 74.</a:t>
            </a: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 Since there is only issuance of the invoice, without actual supply of goods or services or both, demand proceedings cannot be initiated.</a:t>
            </a:r>
          </a:p>
          <a:p>
            <a:pPr algn="just">
              <a:lnSpc>
                <a:spcPct val="107000"/>
              </a:lnSpc>
              <a:spcAft>
                <a:spcPts val="800"/>
              </a:spcAft>
            </a:pPr>
            <a:endParaRPr lang="en-IN" sz="25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500" b="1" i="1" u="sng" kern="100" dirty="0">
                <a:effectLst/>
                <a:latin typeface="Calibri" panose="020F0502020204030204" pitchFamily="34" charset="0"/>
                <a:ea typeface="Calibri" panose="020F0502020204030204" pitchFamily="34" charset="0"/>
                <a:cs typeface="Times New Roman" panose="02020603050405020304" pitchFamily="18" charset="0"/>
              </a:rPr>
              <a:t>Imposition of penalty </a:t>
            </a: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under section 122(1)(ii) “</a:t>
            </a:r>
            <a:r>
              <a:rPr lang="en-IN" sz="2500" b="1" kern="100" dirty="0">
                <a:effectLst/>
                <a:latin typeface="Calibri" panose="020F0502020204030204" pitchFamily="34" charset="0"/>
                <a:ea typeface="Calibri" panose="020F0502020204030204" pitchFamily="34" charset="0"/>
                <a:cs typeface="Times New Roman" panose="02020603050405020304" pitchFamily="18" charset="0"/>
              </a:rPr>
              <a:t>issues any invoice or bill without supply of goods or services or both in violation of the provisions of this Act</a:t>
            </a: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Maximum amount of penalty will be </a:t>
            </a:r>
            <a:r>
              <a:rPr lang="en-IN" sz="2500" b="1" kern="100" dirty="0">
                <a:effectLst/>
                <a:latin typeface="Calibri" panose="020F0502020204030204" pitchFamily="34" charset="0"/>
                <a:ea typeface="Calibri" panose="020F0502020204030204" pitchFamily="34" charset="0"/>
                <a:cs typeface="Times New Roman" panose="02020603050405020304" pitchFamily="18" charset="0"/>
              </a:rPr>
              <a:t>higher</a:t>
            </a: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 of the following amounts –</a:t>
            </a:r>
          </a:p>
          <a:p>
            <a:pPr marL="457200" indent="-457200" algn="just">
              <a:lnSpc>
                <a:spcPct val="107000"/>
              </a:lnSpc>
              <a:spcAft>
                <a:spcPts val="800"/>
              </a:spcAft>
              <a:buFont typeface="Wingdings" panose="05000000000000000000" pitchFamily="2" charset="2"/>
              <a:buChar char="Ø"/>
            </a:pP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INR 10,000; or</a:t>
            </a:r>
          </a:p>
          <a:p>
            <a:pPr marL="457200" indent="-457200" algn="just">
              <a:lnSpc>
                <a:spcPct val="107000"/>
              </a:lnSpc>
              <a:spcAft>
                <a:spcPts val="800"/>
              </a:spcAft>
              <a:buFont typeface="Wingdings" panose="05000000000000000000" pitchFamily="2" charset="2"/>
              <a:buChar char="Ø"/>
            </a:pPr>
            <a:r>
              <a:rPr lang="en-IN" sz="2500" kern="100" dirty="0">
                <a:effectLst/>
                <a:latin typeface="Calibri" panose="020F0502020204030204" pitchFamily="34" charset="0"/>
                <a:ea typeface="Calibri" panose="020F0502020204030204" pitchFamily="34" charset="0"/>
                <a:cs typeface="Times New Roman" panose="02020603050405020304" pitchFamily="18" charset="0"/>
              </a:rPr>
              <a:t>Amount of tax evaded </a:t>
            </a:r>
            <a:r>
              <a:rPr lang="en-IN" sz="2500" i="1" kern="100" dirty="0">
                <a:effectLst/>
                <a:latin typeface="Calibri" panose="020F0502020204030204" pitchFamily="34" charset="0"/>
                <a:ea typeface="Calibri" panose="020F0502020204030204" pitchFamily="34" charset="0"/>
                <a:cs typeface="Times New Roman" panose="02020603050405020304" pitchFamily="18" charset="0"/>
              </a:rPr>
              <a:t>(ITC Passed on)</a:t>
            </a:r>
          </a:p>
        </p:txBody>
      </p:sp>
    </p:spTree>
    <p:extLst>
      <p:ext uri="{BB962C8B-B14F-4D97-AF65-F5344CB8AC3E}">
        <p14:creationId xmlns:p14="http://schemas.microsoft.com/office/powerpoint/2010/main" val="273342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graphicFrame>
        <p:nvGraphicFramePr>
          <p:cNvPr id="11" name="Diagram 10">
            <a:extLst>
              <a:ext uri="{FF2B5EF4-FFF2-40B4-BE49-F238E27FC236}">
                <a16:creationId xmlns:a16="http://schemas.microsoft.com/office/drawing/2014/main" id="{AFD15C0D-097C-D3F7-7575-E340C7600883}"/>
              </a:ext>
            </a:extLst>
          </p:cNvPr>
          <p:cNvGraphicFramePr/>
          <p:nvPr>
            <p:extLst>
              <p:ext uri="{D42A27DB-BD31-4B8C-83A1-F6EECF244321}">
                <p14:modId xmlns:p14="http://schemas.microsoft.com/office/powerpoint/2010/main" val="3210745529"/>
              </p:ext>
            </p:extLst>
          </p:nvPr>
        </p:nvGraphicFramePr>
        <p:xfrm>
          <a:off x="-31387" y="740898"/>
          <a:ext cx="6704331" cy="100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913A10B-4EF5-4EDB-4B9E-37AC9734DAA2}"/>
              </a:ext>
            </a:extLst>
          </p:cNvPr>
          <p:cNvSpPr txBox="1"/>
          <p:nvPr/>
        </p:nvSpPr>
        <p:spPr>
          <a:xfrm>
            <a:off x="439783" y="1639645"/>
            <a:ext cx="13831388" cy="4944752"/>
          </a:xfrm>
          <a:prstGeom prst="rect">
            <a:avLst/>
          </a:prstGeom>
          <a:noFill/>
        </p:spPr>
        <p:txBody>
          <a:bodyPr wrap="square" rtlCol="0">
            <a:spAutoFit/>
          </a:bodyPr>
          <a:lstStyle/>
          <a:p>
            <a:pPr>
              <a:lnSpc>
                <a:spcPct val="107000"/>
              </a:lnSpc>
              <a:spcAft>
                <a:spcPts val="800"/>
              </a:spcAft>
            </a:pPr>
            <a:r>
              <a:rPr lang="en-US" sz="2100" b="1" u="sng" kern="100" dirty="0">
                <a:effectLst/>
                <a:latin typeface="Calibri" panose="020F0502020204030204" pitchFamily="34" charset="0"/>
                <a:ea typeface="Calibri" panose="020F0502020204030204" pitchFamily="34" charset="0"/>
                <a:cs typeface="Times New Roman" panose="02020603050405020304" pitchFamily="18" charset="0"/>
              </a:rPr>
              <a:t>Demand proceedings –</a:t>
            </a:r>
          </a:p>
          <a:p>
            <a:pPr>
              <a:lnSpc>
                <a:spcPct val="107000"/>
              </a:lnSpc>
              <a:spcAft>
                <a:spcPts val="800"/>
              </a:spcAft>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Demand proceedings can be initiated as and when input tax credit has been availed by the receiver based on the fake invoice in GST.</a:t>
            </a:r>
          </a:p>
          <a:p>
            <a:pPr>
              <a:lnSpc>
                <a:spcPct val="107000"/>
              </a:lnSpc>
              <a:spcAft>
                <a:spcPts val="800"/>
              </a:spcAft>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Notably, on account </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of contravention of provisions of section 16(2)(b) </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of the Central Goods and Services Tax Act, 2017, demand proceedings can be initiated on the receiver </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under section 74 </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of the Central Goods and Services Tax Act, 2017.</a:t>
            </a:r>
          </a:p>
          <a:p>
            <a:pPr>
              <a:lnSpc>
                <a:spcPct val="107000"/>
              </a:lnSpc>
              <a:spcAft>
                <a:spcPts val="800"/>
              </a:spcAft>
            </a:pPr>
            <a:endParaRPr lang="en-US" sz="21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b="1" u="sng" kern="100" dirty="0">
                <a:effectLst/>
                <a:latin typeface="Calibri" panose="020F0502020204030204" pitchFamily="34" charset="0"/>
                <a:ea typeface="Calibri" panose="020F0502020204030204" pitchFamily="34" charset="0"/>
                <a:cs typeface="Times New Roman" panose="02020603050405020304" pitchFamily="18" charset="0"/>
              </a:rPr>
              <a:t>Imposition of penalty – </a:t>
            </a:r>
          </a:p>
          <a:p>
            <a:pPr>
              <a:lnSpc>
                <a:spcPct val="107000"/>
              </a:lnSpc>
              <a:spcAft>
                <a:spcPts val="800"/>
              </a:spcAft>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As per section 122(1)(ii) “</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where any taxable person takes or utilises input tax credit without actual receipt of goods or services or both either fully or partially, in contravention of the provisions of this Act or the rules made thereunder</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 Maximum amount of penalty will be </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higher</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 of the following amounts –</a:t>
            </a:r>
          </a:p>
          <a:p>
            <a:pPr marL="285750" indent="-285750">
              <a:lnSpc>
                <a:spcPct val="107000"/>
              </a:lnSpc>
              <a:spcAft>
                <a:spcPts val="800"/>
              </a:spcAft>
              <a:buFont typeface="Wingdings" panose="05000000000000000000" pitchFamily="2" charset="2"/>
              <a:buChar char="Ø"/>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INR 10,000; or</a:t>
            </a:r>
          </a:p>
          <a:p>
            <a:pPr marL="285750" indent="-285750">
              <a:lnSpc>
                <a:spcPct val="107000"/>
              </a:lnSpc>
              <a:spcAft>
                <a:spcPts val="800"/>
              </a:spcAft>
              <a:buFont typeface="Wingdings" panose="05000000000000000000" pitchFamily="2" charset="2"/>
              <a:buChar char="Ø"/>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Amount of tax evaded (Credit availed)</a:t>
            </a:r>
          </a:p>
        </p:txBody>
      </p:sp>
    </p:spTree>
    <p:extLst>
      <p:ext uri="{BB962C8B-B14F-4D97-AF65-F5344CB8AC3E}">
        <p14:creationId xmlns:p14="http://schemas.microsoft.com/office/powerpoint/2010/main" val="263645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graphicFrame>
        <p:nvGraphicFramePr>
          <p:cNvPr id="11" name="Diagram 10">
            <a:extLst>
              <a:ext uri="{FF2B5EF4-FFF2-40B4-BE49-F238E27FC236}">
                <a16:creationId xmlns:a16="http://schemas.microsoft.com/office/drawing/2014/main" id="{AFD15C0D-097C-D3F7-7575-E340C7600883}"/>
              </a:ext>
            </a:extLst>
          </p:cNvPr>
          <p:cNvGraphicFramePr/>
          <p:nvPr>
            <p:extLst>
              <p:ext uri="{D42A27DB-BD31-4B8C-83A1-F6EECF244321}">
                <p14:modId xmlns:p14="http://schemas.microsoft.com/office/powerpoint/2010/main" val="1774781009"/>
              </p:ext>
            </p:extLst>
          </p:nvPr>
        </p:nvGraphicFramePr>
        <p:xfrm>
          <a:off x="0" y="701113"/>
          <a:ext cx="10971532" cy="1645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913A10B-4EF5-4EDB-4B9E-37AC9734DAA2}"/>
              </a:ext>
            </a:extLst>
          </p:cNvPr>
          <p:cNvSpPr txBox="1"/>
          <p:nvPr/>
        </p:nvSpPr>
        <p:spPr>
          <a:xfrm>
            <a:off x="352696" y="2188118"/>
            <a:ext cx="13820503" cy="2311274"/>
          </a:xfrm>
          <a:prstGeom prst="rect">
            <a:avLst/>
          </a:prstGeom>
          <a:noFill/>
        </p:spPr>
        <p:txBody>
          <a:bodyPr wrap="square" rtlCol="0">
            <a:spAutoFit/>
          </a:bodyPr>
          <a:lstStyle/>
          <a:p>
            <a:pPr>
              <a:lnSpc>
                <a:spcPct val="107000"/>
              </a:lnSpc>
              <a:spcAft>
                <a:spcPts val="800"/>
              </a:spcAft>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rPr>
              <a:t>Imposition of penalty –</a:t>
            </a:r>
            <a:r>
              <a:rPr lang="en-IN" sz="2400" b="1" u="sng" kern="100" dirty="0">
                <a:solidFill>
                  <a:srgbClr val="212529"/>
                </a:solidFill>
                <a:effectLst/>
                <a:latin typeface="Poppins" panose="00000500000000000000" pitchFamily="2" charset="0"/>
                <a:ea typeface="Calibri" panose="020F0502020204030204" pitchFamily="34" charset="0"/>
                <a:cs typeface="Times New Roman" panose="02020603050405020304" pitchFamily="18" charset="0"/>
              </a:rPr>
              <a:t> </a:t>
            </a:r>
          </a:p>
          <a:p>
            <a:pPr>
              <a:lnSpc>
                <a:spcPct val="107000"/>
              </a:lnSpc>
              <a:spcAft>
                <a:spcPts val="800"/>
              </a:spcAft>
            </a:pPr>
            <a:r>
              <a:rPr lang="en-IN" sz="2400" b="1" kern="100" dirty="0">
                <a:latin typeface="Calibri" panose="020F0502020204030204" pitchFamily="34" charset="0"/>
                <a:ea typeface="Calibri" panose="020F0502020204030204" pitchFamily="34" charset="0"/>
                <a:cs typeface="Times New Roman" panose="02020603050405020304" pitchFamily="18" charset="0"/>
              </a:rPr>
              <a:t>Any person who retains the benefit of a transaction  </a:t>
            </a:r>
            <a:r>
              <a:rPr lang="en-IN" sz="2400" kern="100" dirty="0">
                <a:latin typeface="Calibri" panose="020F0502020204030204" pitchFamily="34" charset="0"/>
                <a:ea typeface="Calibri" panose="020F0502020204030204" pitchFamily="34" charset="0"/>
                <a:cs typeface="Times New Roman" panose="02020603050405020304" pitchFamily="18" charset="0"/>
              </a:rPr>
              <a:t>will be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liable to pay a penalty under section 122(1A) of the Central Goods and Services Tax Act, 2017. </a:t>
            </a:r>
          </a:p>
          <a:p>
            <a:pPr>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Here, a penalty amount equivalent to 100% of the tax evaded is imposable.</a:t>
            </a:r>
          </a:p>
          <a:p>
            <a:pPr>
              <a:lnSpc>
                <a:spcPct val="107000"/>
              </a:lnSpc>
              <a:spcAft>
                <a:spcPts val="800"/>
              </a:spcAf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08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1449070" y="1487683"/>
            <a:ext cx="10469842" cy="48260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dirty="0">
                <a:solidFill>
                  <a:schemeClr val="bg1"/>
                </a:solidFill>
              </a:rPr>
              <a:t>Punishment for certain offences – Section 132 CGST</a:t>
            </a:r>
          </a:p>
        </p:txBody>
      </p:sp>
      <p:sp>
        <p:nvSpPr>
          <p:cNvPr id="11" name="TextBox 10">
            <a:extLst>
              <a:ext uri="{FF2B5EF4-FFF2-40B4-BE49-F238E27FC236}">
                <a16:creationId xmlns:a16="http://schemas.microsoft.com/office/drawing/2014/main" id="{AF738BA2-D69E-07AC-2A6F-4F1AE2985D47}"/>
              </a:ext>
            </a:extLst>
          </p:cNvPr>
          <p:cNvSpPr txBox="1"/>
          <p:nvPr/>
        </p:nvSpPr>
        <p:spPr>
          <a:xfrm>
            <a:off x="1426031" y="2159663"/>
            <a:ext cx="10666730" cy="3282309"/>
          </a:xfrm>
          <a:prstGeom prst="rect">
            <a:avLst/>
          </a:prstGeom>
          <a:noFill/>
        </p:spPr>
        <p:txBody>
          <a:bodyPr wrap="square">
            <a:spAutoFit/>
          </a:bodyPr>
          <a:lstStyle/>
          <a:p>
            <a:pPr algn="just">
              <a:lnSpc>
                <a:spcPct val="107000"/>
              </a:lnSpc>
              <a:spcAft>
                <a:spcPts val="800"/>
              </a:spcAft>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Whoever commits or causes to commit and retain the benefits arising out of, any of the following offences, namely: </a:t>
            </a: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(b)</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Issues any invoice or bill without supply of goods or services or both in violation of the provisions of this Act, or the rules made thereunder leading to wrongful availment or utilisation of input tax credit or refund of tax. </a:t>
            </a:r>
          </a:p>
          <a:p>
            <a:pPr algn="just">
              <a:lnSpc>
                <a:spcPct val="107000"/>
              </a:lnSpc>
              <a:spcAft>
                <a:spcPts val="8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(c)</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avails input tax credit using the invoice or bill referred to in clause (b) or fraudulently avails input tax credit without any invoice or bill.</a:t>
            </a:r>
          </a:p>
          <a:p>
            <a:pPr algn="just">
              <a:lnSpc>
                <a:spcPct val="107000"/>
              </a:lnSpc>
              <a:spcAft>
                <a:spcPts val="800"/>
              </a:spcAft>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shall be punishable for-</a:t>
            </a:r>
          </a:p>
        </p:txBody>
      </p:sp>
      <p:graphicFrame>
        <p:nvGraphicFramePr>
          <p:cNvPr id="12" name="Table 11">
            <a:extLst>
              <a:ext uri="{FF2B5EF4-FFF2-40B4-BE49-F238E27FC236}">
                <a16:creationId xmlns:a16="http://schemas.microsoft.com/office/drawing/2014/main" id="{3DBAA9C8-3B05-95A1-CC1B-93A12DADA939}"/>
              </a:ext>
            </a:extLst>
          </p:cNvPr>
          <p:cNvGraphicFramePr>
            <a:graphicFrameLocks noGrp="1"/>
          </p:cNvGraphicFramePr>
          <p:nvPr>
            <p:extLst>
              <p:ext uri="{D42A27DB-BD31-4B8C-83A1-F6EECF244321}">
                <p14:modId xmlns:p14="http://schemas.microsoft.com/office/powerpoint/2010/main" val="3070549809"/>
              </p:ext>
            </p:extLst>
          </p:nvPr>
        </p:nvGraphicFramePr>
        <p:xfrm>
          <a:off x="1449070" y="5631351"/>
          <a:ext cx="10666730" cy="1588452"/>
        </p:xfrm>
        <a:graphic>
          <a:graphicData uri="http://schemas.openxmlformats.org/drawingml/2006/table">
            <a:tbl>
              <a:tblPr firstRow="1" firstCol="1" bandRow="1">
                <a:tableStyleId>{5C22544A-7EE6-4342-B048-85BDC9FD1C3A}</a:tableStyleId>
              </a:tblPr>
              <a:tblGrid>
                <a:gridCol w="4063192">
                  <a:extLst>
                    <a:ext uri="{9D8B030D-6E8A-4147-A177-3AD203B41FA5}">
                      <a16:colId xmlns:a16="http://schemas.microsoft.com/office/drawing/2014/main" val="1987971305"/>
                    </a:ext>
                  </a:extLst>
                </a:gridCol>
                <a:gridCol w="6603538">
                  <a:extLst>
                    <a:ext uri="{9D8B030D-6E8A-4147-A177-3AD203B41FA5}">
                      <a16:colId xmlns:a16="http://schemas.microsoft.com/office/drawing/2014/main" val="4165479720"/>
                    </a:ext>
                  </a:extLst>
                </a:gridCol>
              </a:tblGrid>
              <a:tr h="397113">
                <a:tc>
                  <a:txBody>
                    <a:bodyPr/>
                    <a:lstStyle/>
                    <a:p>
                      <a:pPr algn="ctr">
                        <a:lnSpc>
                          <a:spcPct val="107000"/>
                        </a:lnSpc>
                        <a:spcAft>
                          <a:spcPts val="800"/>
                        </a:spcAft>
                      </a:pPr>
                      <a:r>
                        <a:rPr lang="en-IN" sz="2200" kern="0">
                          <a:effectLst/>
                        </a:rPr>
                        <a:t>Amount of tax evaded</a:t>
                      </a:r>
                      <a:endParaRPr lang="en-IN"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solidFill>
                  </a:tcPr>
                </a:tc>
                <a:tc>
                  <a:txBody>
                    <a:bodyPr/>
                    <a:lstStyle/>
                    <a:p>
                      <a:pPr algn="ctr">
                        <a:lnSpc>
                          <a:spcPct val="107000"/>
                        </a:lnSpc>
                        <a:spcAft>
                          <a:spcPts val="800"/>
                        </a:spcAft>
                      </a:pPr>
                      <a:r>
                        <a:rPr lang="en-IN" sz="2200" kern="0">
                          <a:effectLst/>
                        </a:rPr>
                        <a:t>Punishment</a:t>
                      </a:r>
                      <a:endParaRPr lang="en-IN"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solidFill>
                  </a:tcPr>
                </a:tc>
                <a:extLst>
                  <a:ext uri="{0D108BD9-81ED-4DB2-BD59-A6C34878D82A}">
                    <a16:rowId xmlns:a16="http://schemas.microsoft.com/office/drawing/2014/main" val="1819380582"/>
                  </a:ext>
                </a:extLst>
              </a:tr>
              <a:tr h="397113">
                <a:tc>
                  <a:txBody>
                    <a:bodyPr/>
                    <a:lstStyle/>
                    <a:p>
                      <a:pPr algn="ctr">
                        <a:lnSpc>
                          <a:spcPct val="107000"/>
                        </a:lnSpc>
                        <a:spcAft>
                          <a:spcPts val="800"/>
                        </a:spcAft>
                      </a:pPr>
                      <a:r>
                        <a:rPr lang="en-IN" sz="2200" kern="0">
                          <a:solidFill>
                            <a:schemeClr val="tx1"/>
                          </a:solidFill>
                          <a:effectLst/>
                        </a:rPr>
                        <a:t>1cr to 2cr</a:t>
                      </a:r>
                      <a:endParaRPr lang="en-IN" sz="2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800"/>
                        </a:spcAft>
                      </a:pPr>
                      <a:r>
                        <a:rPr lang="en-IN" sz="2200" kern="0" dirty="0">
                          <a:solidFill>
                            <a:schemeClr val="tx1"/>
                          </a:solidFill>
                          <a:effectLst/>
                        </a:rPr>
                        <a:t>Imprisonment up to 1 year with fine</a:t>
                      </a:r>
                      <a:endParaRPr lang="en-IN"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65374736"/>
                  </a:ext>
                </a:extLst>
              </a:tr>
              <a:tr h="397113">
                <a:tc>
                  <a:txBody>
                    <a:bodyPr/>
                    <a:lstStyle/>
                    <a:p>
                      <a:pPr algn="ctr">
                        <a:lnSpc>
                          <a:spcPct val="107000"/>
                        </a:lnSpc>
                        <a:spcAft>
                          <a:spcPts val="800"/>
                        </a:spcAft>
                      </a:pPr>
                      <a:r>
                        <a:rPr lang="en-IN" sz="2200" kern="0">
                          <a:solidFill>
                            <a:schemeClr val="tx1"/>
                          </a:solidFill>
                          <a:effectLst/>
                        </a:rPr>
                        <a:t>2cr to 5cr</a:t>
                      </a:r>
                      <a:endParaRPr lang="en-IN" sz="2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800"/>
                        </a:spcAft>
                      </a:pPr>
                      <a:r>
                        <a:rPr lang="en-IN" sz="2200" kern="0" dirty="0">
                          <a:solidFill>
                            <a:schemeClr val="tx1"/>
                          </a:solidFill>
                          <a:effectLst/>
                        </a:rPr>
                        <a:t>Imprisonment up to 3 years with fine</a:t>
                      </a:r>
                      <a:endParaRPr lang="en-IN"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83241376"/>
                  </a:ext>
                </a:extLst>
              </a:tr>
              <a:tr h="397113">
                <a:tc>
                  <a:txBody>
                    <a:bodyPr/>
                    <a:lstStyle/>
                    <a:p>
                      <a:pPr algn="ctr">
                        <a:lnSpc>
                          <a:spcPct val="107000"/>
                        </a:lnSpc>
                        <a:spcAft>
                          <a:spcPts val="800"/>
                        </a:spcAft>
                      </a:pPr>
                      <a:r>
                        <a:rPr lang="en-IN" sz="2200" kern="0">
                          <a:solidFill>
                            <a:schemeClr val="tx1"/>
                          </a:solidFill>
                          <a:effectLst/>
                        </a:rPr>
                        <a:t>&gt;5Cr</a:t>
                      </a:r>
                      <a:endParaRPr lang="en-IN" sz="2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800"/>
                        </a:spcAft>
                      </a:pPr>
                      <a:r>
                        <a:rPr lang="en-IN" sz="2200" kern="0" dirty="0">
                          <a:solidFill>
                            <a:schemeClr val="tx1"/>
                          </a:solidFill>
                          <a:effectLst/>
                        </a:rPr>
                        <a:t>Imprisonment up to 5 years with fine</a:t>
                      </a:r>
                      <a:endParaRPr lang="en-IN"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74650420"/>
                  </a:ext>
                </a:extLst>
              </a:tr>
            </a:tbl>
          </a:graphicData>
        </a:graphic>
      </p:graphicFrame>
    </p:spTree>
    <p:extLst>
      <p:ext uri="{BB962C8B-B14F-4D97-AF65-F5344CB8AC3E}">
        <p14:creationId xmlns:p14="http://schemas.microsoft.com/office/powerpoint/2010/main" val="427690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1070798" y="2162577"/>
            <a:ext cx="11345132" cy="3967191"/>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71528" y="805498"/>
            <a:ext cx="12719186" cy="457245"/>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IN" sz="2400">
                <a:solidFill>
                  <a:schemeClr val="bg1"/>
                </a:solidFill>
              </a:rPr>
              <a:t>Relevant Judgements</a:t>
            </a:r>
            <a:endParaRPr sz="2400">
              <a:solidFill>
                <a:schemeClr val="bg1"/>
              </a:solidFill>
            </a:endParaRPr>
          </a:p>
        </p:txBody>
      </p:sp>
      <p:sp>
        <p:nvSpPr>
          <p:cNvPr id="4" name="TextBox 3">
            <a:extLst>
              <a:ext uri="{FF2B5EF4-FFF2-40B4-BE49-F238E27FC236}">
                <a16:creationId xmlns:a16="http://schemas.microsoft.com/office/drawing/2014/main" id="{461C621F-208A-33AD-70FA-6842C3969C8E}"/>
              </a:ext>
            </a:extLst>
          </p:cNvPr>
          <p:cNvSpPr txBox="1"/>
          <p:nvPr/>
        </p:nvSpPr>
        <p:spPr>
          <a:xfrm>
            <a:off x="53789" y="1175805"/>
            <a:ext cx="14522821" cy="7602081"/>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342900" indent="-342900" algn="just">
              <a:buFont typeface="Arial,Sans-Serif"/>
              <a:buChar char="•"/>
            </a:pPr>
            <a:r>
              <a:rPr lang="en-US" sz="2400" b="1" dirty="0">
                <a:cs typeface="Calibri"/>
              </a:rPr>
              <a:t>Recipient’s ITC cannot be denied in case of Non-existent Supplier or Retrospective GST Registration Cancellation</a:t>
            </a:r>
            <a:endParaRPr lang="en-US" sz="2400" dirty="0">
              <a:cs typeface="Calibri"/>
            </a:endParaRPr>
          </a:p>
          <a:p>
            <a:pPr marL="800100" lvl="1" indent="-342900" algn="just">
              <a:buFont typeface="Arial"/>
              <a:buChar char="•"/>
            </a:pPr>
            <a:r>
              <a:rPr lang="en-US" sz="2000" dirty="0" err="1">
                <a:cs typeface="Calibri"/>
              </a:rPr>
              <a:t>Gargo</a:t>
            </a:r>
            <a:r>
              <a:rPr lang="en-US" sz="2000" dirty="0">
                <a:cs typeface="Calibri"/>
              </a:rPr>
              <a:t> Traders, has claimed ITC against the purchases made from a fake and non-existent supplier, and their bank accounts were based on fake documents. The authorities claimed that the petitioner had not applied due diligence in verifying the genuineness and identity of the supplier while making the purchase.</a:t>
            </a:r>
          </a:p>
          <a:p>
            <a:pPr marL="800100" lvl="1" indent="-342900" algn="just">
              <a:buFont typeface="Arial"/>
              <a:buChar char="•"/>
            </a:pPr>
            <a:r>
              <a:rPr lang="en-US" sz="2000" dirty="0">
                <a:ea typeface="+mn-lt"/>
                <a:cs typeface="+mn-lt"/>
              </a:rPr>
              <a:t>the petitioner defends itself by stating that it had all the valid documents, i.e., invoice, e-way bill, debit/credit notes, and bank statements, to support the genuineness of the transactions</a:t>
            </a:r>
          </a:p>
          <a:p>
            <a:pPr marL="800100" lvl="1" indent="-342900" algn="just">
              <a:buFont typeface="Arial"/>
              <a:buChar char="•"/>
            </a:pPr>
            <a:r>
              <a:rPr lang="en-US" sz="2000" dirty="0">
                <a:ea typeface="+mn-lt"/>
                <a:cs typeface="+mn-lt"/>
              </a:rPr>
              <a:t>The court ruled in favor of the petitioner, stating that at the time of the transaction, the supplier's name was already available in government records as a registered taxable person. The petitioner had made the payments through a bank, not in cash, and there was no evidence of collusion between the petitioner and the supplier. </a:t>
            </a:r>
            <a:endParaRPr lang="en-US" sz="2000" dirty="0">
              <a:cs typeface="Calibri"/>
            </a:endParaRPr>
          </a:p>
          <a:p>
            <a:pPr algn="r"/>
            <a:r>
              <a:rPr lang="en-US" sz="2000" b="1" i="1" dirty="0">
                <a:cs typeface="Calibri"/>
              </a:rPr>
              <a:t>M/s. </a:t>
            </a:r>
            <a:r>
              <a:rPr lang="en-US" sz="2000" b="1" i="1" dirty="0" err="1">
                <a:cs typeface="Calibri"/>
              </a:rPr>
              <a:t>Gargo</a:t>
            </a:r>
            <a:r>
              <a:rPr lang="en-US" sz="2000" b="1" i="1" dirty="0">
                <a:cs typeface="Calibri"/>
              </a:rPr>
              <a:t> Traders v. The Joint Commissioner, Commercial Taxes </a:t>
            </a:r>
            <a:endParaRPr lang="en-US" sz="2000" dirty="0">
              <a:cs typeface="Calibri"/>
            </a:endParaRPr>
          </a:p>
          <a:p>
            <a:pPr algn="r"/>
            <a:r>
              <a:rPr lang="en-US" sz="2000" i="1" dirty="0">
                <a:cs typeface="Calibri"/>
              </a:rPr>
              <a:t>[(2023) 151 taxmann.com 270 (Calcutta)(12-06-2023)] </a:t>
            </a:r>
            <a:endParaRPr lang="en-US" sz="2000" dirty="0">
              <a:cs typeface="Calibri"/>
            </a:endParaRPr>
          </a:p>
          <a:p>
            <a:pPr marL="342900" indent="-342900" algn="just">
              <a:buFont typeface="Arial"/>
              <a:buChar char="•"/>
            </a:pPr>
            <a:r>
              <a:rPr lang="en-US" sz="2400" b="1" dirty="0">
                <a:ea typeface="+mn-lt"/>
                <a:cs typeface="+mn-lt"/>
              </a:rPr>
              <a:t>Burden of Proving Genuineness of Input Tax Credit is on the recipient.</a:t>
            </a:r>
          </a:p>
          <a:p>
            <a:pPr marL="800100" lvl="1" indent="-342900" algn="just">
              <a:buFont typeface="Arial"/>
              <a:buChar char="•"/>
            </a:pPr>
            <a:r>
              <a:rPr lang="en-US" sz="2000" dirty="0">
                <a:cs typeface="Calibri"/>
              </a:rPr>
              <a:t>Assessing Officer as well as first appellate authority denied ITC under KVAT as genuineness of purchase transaction was doubted on ground that selling dealers were either de-registered or had filed nil returns or had denied sale</a:t>
            </a:r>
          </a:p>
          <a:p>
            <a:pPr marL="800100" lvl="1" indent="-342900" algn="just">
              <a:buFont typeface="Arial"/>
              <a:buChar char="•"/>
            </a:pPr>
            <a:r>
              <a:rPr lang="en-US" sz="2000" dirty="0">
                <a:cs typeface="Calibri"/>
              </a:rPr>
              <a:t>In appeal, Tribunal allowed ITC by holding that payment of purchased goods was made under account payee cheques against invoice and that purchasing dealer should not suffer due to default of seller - High Court under impugned revision order, affirmed Tribunal order</a:t>
            </a:r>
          </a:p>
          <a:p>
            <a:pPr marL="800100" lvl="1" indent="-342900" algn="just">
              <a:buFont typeface="Arial"/>
              <a:buChar char="•"/>
            </a:pPr>
            <a:r>
              <a:rPr lang="en-US" sz="2000" dirty="0">
                <a:cs typeface="Calibri"/>
              </a:rPr>
              <a:t>Held that burden of proof was on purchasing </a:t>
            </a:r>
            <a:r>
              <a:rPr lang="en-US" sz="2000" dirty="0" err="1">
                <a:cs typeface="Calibri"/>
              </a:rPr>
              <a:t>assessee</a:t>
            </a:r>
            <a:r>
              <a:rPr lang="en-US" sz="2000" dirty="0">
                <a:cs typeface="Calibri"/>
              </a:rPr>
              <a:t> to establish genuineness of transaction against which ITC had been claimed - Merely claiming to be a bona fide purchaser was not enough and sufficient to avail ITC </a:t>
            </a:r>
          </a:p>
          <a:p>
            <a:pPr algn="r"/>
            <a:r>
              <a:rPr lang="en-US" sz="2000" b="1" i="1" dirty="0">
                <a:cs typeface="Calibri"/>
              </a:rPr>
              <a:t>State of Karnataka Vs M/S </a:t>
            </a:r>
            <a:r>
              <a:rPr lang="en-US" sz="2000" b="1" i="1" dirty="0" err="1">
                <a:cs typeface="Calibri"/>
              </a:rPr>
              <a:t>Ecom</a:t>
            </a:r>
            <a:r>
              <a:rPr lang="en-US" sz="2000" b="1" i="1" dirty="0">
                <a:cs typeface="Calibri"/>
              </a:rPr>
              <a:t> Coffee Trading Private Limited </a:t>
            </a:r>
            <a:endParaRPr lang="en-US" sz="2000" i="1" dirty="0">
              <a:cs typeface="Calibri"/>
            </a:endParaRPr>
          </a:p>
          <a:p>
            <a:pPr algn="r"/>
            <a:r>
              <a:rPr lang="en-US" sz="2000" i="1" dirty="0">
                <a:cs typeface="Calibri"/>
              </a:rPr>
              <a:t>[(2023) 148 taxmann.com 352 (SC)]</a:t>
            </a:r>
            <a:endParaRPr lang="en-US" i="1" dirty="0">
              <a:cs typeface="Calibri"/>
            </a:endParaRPr>
          </a:p>
          <a:p>
            <a:endParaRPr lang="en-US" dirty="0">
              <a:cs typeface="Calibri"/>
            </a:endParaRPr>
          </a:p>
          <a:p>
            <a:endParaRPr lang="en-US" dirty="0">
              <a:cs typeface="Calibri"/>
            </a:endParaRPr>
          </a:p>
        </p:txBody>
      </p:sp>
      <p:sp>
        <p:nvSpPr>
          <p:cNvPr id="9" name="object 2">
            <a:extLst>
              <a:ext uri="{FF2B5EF4-FFF2-40B4-BE49-F238E27FC236}">
                <a16:creationId xmlns:a16="http://schemas.microsoft.com/office/drawing/2014/main" id="{F5C314FE-9A3F-B10A-091C-36BA06A04F65}"/>
              </a:ext>
            </a:extLst>
          </p:cNvPr>
          <p:cNvSpPr/>
          <p:nvPr/>
        </p:nvSpPr>
        <p:spPr>
          <a:xfrm flipV="1">
            <a:off x="-32450" y="5048906"/>
            <a:ext cx="16001788" cy="86889"/>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Tree>
    <p:extLst>
      <p:ext uri="{BB962C8B-B14F-4D97-AF65-F5344CB8AC3E}">
        <p14:creationId xmlns:p14="http://schemas.microsoft.com/office/powerpoint/2010/main" val="303598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1070798" y="2162577"/>
            <a:ext cx="11345132" cy="3967191"/>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1449070" y="967577"/>
            <a:ext cx="10469842" cy="48260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IN" sz="2400">
                <a:solidFill>
                  <a:schemeClr val="bg1"/>
                </a:solidFill>
              </a:rPr>
              <a:t>Relevant Judgements</a:t>
            </a:r>
            <a:endParaRPr sz="2400">
              <a:solidFill>
                <a:schemeClr val="bg1"/>
              </a:solidFill>
            </a:endParaRPr>
          </a:p>
        </p:txBody>
      </p:sp>
      <p:sp>
        <p:nvSpPr>
          <p:cNvPr id="4" name="TextBox 3">
            <a:extLst>
              <a:ext uri="{FF2B5EF4-FFF2-40B4-BE49-F238E27FC236}">
                <a16:creationId xmlns:a16="http://schemas.microsoft.com/office/drawing/2014/main" id="{461C621F-208A-33AD-70FA-6842C3969C8E}"/>
              </a:ext>
            </a:extLst>
          </p:cNvPr>
          <p:cNvSpPr txBox="1"/>
          <p:nvPr/>
        </p:nvSpPr>
        <p:spPr>
          <a:xfrm>
            <a:off x="107577" y="1909656"/>
            <a:ext cx="14522821" cy="3647152"/>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342900" indent="-342900" algn="just">
              <a:buFont typeface="Arial"/>
              <a:buChar char="•"/>
            </a:pPr>
            <a:r>
              <a:rPr lang="en-US" sz="2400" b="1" dirty="0">
                <a:cs typeface="Calibri"/>
              </a:rPr>
              <a:t>Refund of unutilized ITC could not be denied merely based on allegations of fake credit availed by the supplier</a:t>
            </a:r>
            <a:endParaRPr lang="en-US" dirty="0"/>
          </a:p>
          <a:p>
            <a:pPr marL="800100" lvl="1" indent="-342900" algn="just">
              <a:buFont typeface="Arial"/>
              <a:buChar char="•"/>
            </a:pPr>
            <a:r>
              <a:rPr lang="en-IN" sz="2000" dirty="0">
                <a:ea typeface="+mn-lt"/>
                <a:cs typeface="+mn-lt"/>
              </a:rPr>
              <a:t>The High Court held that the refund of </a:t>
            </a:r>
            <a:r>
              <a:rPr lang="en-IN" sz="2000" b="1" dirty="0">
                <a:ea typeface="+mn-lt"/>
                <a:cs typeface="+mn-lt"/>
              </a:rPr>
              <a:t>unutilized ITC could not be denied based on allegations of fake credit availed by the supplier unless it was established that the petitioner had not received the goods or paid for them</a:t>
            </a:r>
            <a:r>
              <a:rPr lang="en-IN" sz="2000" dirty="0">
                <a:ea typeface="+mn-lt"/>
                <a:cs typeface="+mn-lt"/>
              </a:rPr>
              <a:t>. The court emphasized that there was no conclusive finding or cogent material to support the allegation of fake invoices. Therefore, the applications for refund could not be denied.</a:t>
            </a:r>
          </a:p>
          <a:p>
            <a:endParaRPr lang="en-US" sz="1100" dirty="0">
              <a:ea typeface="+mn-lt"/>
              <a:cs typeface="+mn-lt"/>
            </a:endParaRPr>
          </a:p>
          <a:p>
            <a:pPr algn="r"/>
            <a:r>
              <a:rPr lang="en-US" sz="2000" b="1" i="1" dirty="0">
                <a:cs typeface="Calibri"/>
              </a:rPr>
              <a:t>Balaji Exim vs. Commissioner CGST </a:t>
            </a:r>
            <a:endParaRPr lang="en-US" sz="2000" i="1" dirty="0">
              <a:cs typeface="Calibri"/>
            </a:endParaRPr>
          </a:p>
          <a:p>
            <a:pPr algn="r"/>
            <a:r>
              <a:rPr lang="en-US" sz="2000" i="1" dirty="0">
                <a:cs typeface="Calibri"/>
              </a:rPr>
              <a:t>[(2023) 149 taxmann.com 44 (Delhi) (High Court)]</a:t>
            </a:r>
            <a:endParaRPr lang="en-US" i="1" dirty="0">
              <a:cs typeface="Calibri"/>
            </a:endParaRPr>
          </a:p>
          <a:p>
            <a:pPr algn="just"/>
            <a:endParaRPr lang="en-US" sz="2000" b="1" dirty="0">
              <a:cs typeface="Calibri"/>
            </a:endParaRPr>
          </a:p>
          <a:p>
            <a:pPr algn="just"/>
            <a:endParaRPr lang="en-US" sz="20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5760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0" y="-112079"/>
            <a:ext cx="7903029" cy="1120820"/>
          </a:xfrm>
          <a:prstGeom prst="rect">
            <a:avLst/>
          </a:prstGeom>
        </p:spPr>
        <p:txBody>
          <a:bodyPr vert="horz" wrap="square" lIns="0" tIns="12700" rIns="0" bIns="0" rtlCol="0">
            <a:spAutoFit/>
          </a:bodyPr>
          <a:lstStyle/>
          <a:p>
            <a:pPr marL="12700">
              <a:lnSpc>
                <a:spcPct val="100000"/>
              </a:lnSpc>
              <a:spcBef>
                <a:spcPts val="100"/>
              </a:spcBef>
            </a:pPr>
            <a:br>
              <a:rPr lang="en-US" sz="1800" b="1" u="none" spc="-65" dirty="0">
                <a:solidFill>
                  <a:srgbClr val="FEFEFE"/>
                </a:solidFill>
                <a:latin typeface="Trebuchet MS"/>
                <a:cs typeface="Trebuchet MS"/>
              </a:rPr>
            </a:br>
            <a:r>
              <a:rPr lang="en-US" sz="1800" b="1" u="none" spc="-65" dirty="0">
                <a:solidFill>
                  <a:srgbClr val="FEFEFE"/>
                </a:solidFill>
                <a:latin typeface="Trebuchet MS"/>
                <a:cs typeface="Trebuchet MS"/>
              </a:rPr>
              <a:t>Role of Artificial Intelligence (AI) and Big Data Analytics by Government, sharing of info by others</a:t>
            </a:r>
            <a:br>
              <a:rPr lang="en-US" sz="1800" b="1" u="none" spc="-65" dirty="0">
                <a:solidFill>
                  <a:srgbClr val="FEFEFE"/>
                </a:solidFill>
                <a:latin typeface="Trebuchet MS"/>
                <a:cs typeface="Trebuchet MS"/>
              </a:rPr>
            </a:br>
            <a:endParaRPr lang="en-IN" sz="1800" dirty="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4" name="object 6">
            <a:extLst>
              <a:ext uri="{FF2B5EF4-FFF2-40B4-BE49-F238E27FC236}">
                <a16:creationId xmlns:a16="http://schemas.microsoft.com/office/drawing/2014/main" id="{F653B985-95BA-E92D-FAB5-99381B66105D}"/>
              </a:ext>
            </a:extLst>
          </p:cNvPr>
          <p:cNvSpPr/>
          <p:nvPr/>
        </p:nvSpPr>
        <p:spPr>
          <a:xfrm>
            <a:off x="21984" y="920996"/>
            <a:ext cx="14449350" cy="431488"/>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a:solidFill>
                  <a:schemeClr val="bg1"/>
                </a:solidFill>
              </a:rPr>
              <a:t>Role of AI and Big Data Analytics by Government – Background</a:t>
            </a:r>
          </a:p>
        </p:txBody>
      </p:sp>
      <p:sp>
        <p:nvSpPr>
          <p:cNvPr id="9" name="TextBox 8">
            <a:extLst>
              <a:ext uri="{FF2B5EF4-FFF2-40B4-BE49-F238E27FC236}">
                <a16:creationId xmlns:a16="http://schemas.microsoft.com/office/drawing/2014/main" id="{F1B38E19-E481-861C-5B21-F68F01B67444}"/>
              </a:ext>
            </a:extLst>
          </p:cNvPr>
          <p:cNvSpPr txBox="1"/>
          <p:nvPr/>
        </p:nvSpPr>
        <p:spPr>
          <a:xfrm>
            <a:off x="24760" y="1516711"/>
            <a:ext cx="14446574" cy="2554545"/>
          </a:xfrm>
          <a:prstGeom prst="rect">
            <a:avLst/>
          </a:prstGeom>
          <a:noFill/>
        </p:spPr>
        <p:txBody>
          <a:bodyPr wrap="square">
            <a:spAutoFit/>
          </a:bodyPr>
          <a:lstStyle/>
          <a:p>
            <a:pPr marL="342900" indent="-342900" algn="just">
              <a:buFont typeface="Arial" panose="020B0604020202020204" pitchFamily="34" charset="0"/>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role of Artificial Intelligence (AI) and Big Data Analytics in the context of the Goods and Services Tax in India is becoming increasingly significant. </a:t>
            </a:r>
          </a:p>
          <a:p>
            <a:pPr marL="342900" indent="-342900" algn="just">
              <a:buFont typeface="Arial" panose="020B0604020202020204" pitchFamily="34" charset="0"/>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Indian government, as well as other stakeholders, can leverage AI and Big Data Analytics to enhance compliance, improve tax administration, detect fraud, and facilitate data sharing among various entities. </a:t>
            </a:r>
          </a:p>
          <a:p>
            <a:pPr marL="342900" indent="-342900" algn="just">
              <a:buFont typeface="Arial" panose="020B0604020202020204" pitchFamily="34" charset="0"/>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As per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Press Release dated 27 MAR 2023 </a:t>
            </a:r>
            <a:r>
              <a:rPr lang="en-US" sz="2000" b="0" i="0" dirty="0">
                <a:solidFill>
                  <a:srgbClr val="333333"/>
                </a:solidFill>
                <a:effectLst/>
                <a:latin typeface="Times New Roman" panose="02020603050405020304" pitchFamily="18" charset="0"/>
              </a:rPr>
              <a:t>the Government is using data analytics, big data and Artificial Intelligence/Machine Learning in tax administration to make it more effective, free of official discretion, business and taxpayers friendly.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 “Both direct and indirect tax departments employ data analytics, big data and Artificial Intelligence/Machine Learning in tax administration to make it more effective, free of official discretion, business and taxpayers friendly” </a:t>
            </a:r>
          </a:p>
        </p:txBody>
      </p:sp>
      <p:pic>
        <p:nvPicPr>
          <p:cNvPr id="3076" name="Picture 4" descr="Application of Artificial Intelligence in Business Intelligence (BI) -  Ignos Blog">
            <a:extLst>
              <a:ext uri="{FF2B5EF4-FFF2-40B4-BE49-F238E27FC236}">
                <a16:creationId xmlns:a16="http://schemas.microsoft.com/office/drawing/2014/main" id="{326C14E5-7DAE-3A64-6A58-657AB4663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170" y="4313398"/>
            <a:ext cx="6107428" cy="3890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FC0644-10BE-4CAB-B13A-D235FDE50076}"/>
              </a:ext>
            </a:extLst>
          </p:cNvPr>
          <p:cNvSpPr txBox="1"/>
          <p:nvPr/>
        </p:nvSpPr>
        <p:spPr>
          <a:xfrm>
            <a:off x="19914" y="3949898"/>
            <a:ext cx="8481826" cy="3905428"/>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While commemorating the GST's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Sixth</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anniversary on the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first day of July 2023,</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The Finance Minister highlighted benefits to MSME under GST by easing their compliance burden through measures like composition scheme, QRMP (quarterly return with monthly payment, optional annual return etc). </a:t>
            </a:r>
          </a:p>
          <a:p>
            <a:pPr marL="342900" indent="-342900" algn="just">
              <a:lnSpc>
                <a:spcPct val="107000"/>
              </a:lnSpc>
              <a:spcAft>
                <a:spcPts val="800"/>
              </a:spcAft>
              <a:buFont typeface="Arial" panose="020B0604020202020204" pitchFamily="34" charset="0"/>
              <a:buChar char="•"/>
            </a:pP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The centre piece of the GST-Facilitation Revolution has been technology. GST is technology-enabled and technology-driven. </a:t>
            </a:r>
          </a:p>
          <a:p>
            <a:pPr marL="342900" indent="-342900" algn="just">
              <a:lnSpc>
                <a:spcPct val="107000"/>
              </a:lnSpc>
              <a:spcAft>
                <a:spcPts val="800"/>
              </a:spcAft>
              <a:buFont typeface="Arial" panose="020B0604020202020204" pitchFamily="34" charset="0"/>
              <a:buChar char="•"/>
            </a:pP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On the same day, </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 film on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GST Leveraging Technology for Nation Building</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was showcased during the event. The film explored how technology has helped to create a bridge between government and taxpayer, revolutionized GST compliances by bringing all compliances online and use of Artificial Intelligence and Machine Learning to target tax evaders</a:t>
            </a:r>
            <a:r>
              <a:rPr lang="en-IN" sz="2000" b="1" i="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90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0" y="-44410"/>
            <a:ext cx="7428393" cy="1120820"/>
          </a:xfrm>
          <a:prstGeom prst="rect">
            <a:avLst/>
          </a:prstGeom>
        </p:spPr>
        <p:txBody>
          <a:bodyPr vert="horz" wrap="square" lIns="0" tIns="12700" rIns="0" bIns="0" rtlCol="0">
            <a:spAutoFit/>
          </a:bodyPr>
          <a:lstStyle/>
          <a:p>
            <a:pPr marL="12700">
              <a:lnSpc>
                <a:spcPct val="100000"/>
              </a:lnSpc>
              <a:spcBef>
                <a:spcPts val="100"/>
              </a:spcBef>
            </a:pPr>
            <a:br>
              <a:rPr lang="en-US" sz="1800" b="1" u="none" spc="-65">
                <a:solidFill>
                  <a:srgbClr val="FEFEFE"/>
                </a:solidFill>
                <a:latin typeface="Trebuchet MS"/>
                <a:cs typeface="Trebuchet MS"/>
              </a:rPr>
            </a:br>
            <a:r>
              <a:rPr lang="en-US" sz="1800" b="1" u="none" spc="-65">
                <a:solidFill>
                  <a:srgbClr val="FEFEFE"/>
                </a:solidFill>
                <a:latin typeface="Trebuchet MS"/>
                <a:cs typeface="Trebuchet MS"/>
              </a:rPr>
              <a:t>Role of Artificial Intelligence (AI) and Big Data Analytics by Government, sharing of info by others</a:t>
            </a:r>
            <a:br>
              <a:rPr lang="en-US" sz="1800" b="1" u="none" spc="-65">
                <a:solidFill>
                  <a:srgbClr val="FEFEFE"/>
                </a:solidFill>
                <a:latin typeface="Trebuchet MS"/>
                <a:cs typeface="Trebuchet MS"/>
              </a:rPr>
            </a:br>
            <a:endParaRPr lang="en-IN"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4" name="object 6">
            <a:extLst>
              <a:ext uri="{FF2B5EF4-FFF2-40B4-BE49-F238E27FC236}">
                <a16:creationId xmlns:a16="http://schemas.microsoft.com/office/drawing/2014/main" id="{F653B985-95BA-E92D-FAB5-99381B66105D}"/>
              </a:ext>
            </a:extLst>
          </p:cNvPr>
          <p:cNvSpPr/>
          <p:nvPr/>
        </p:nvSpPr>
        <p:spPr>
          <a:xfrm>
            <a:off x="1449070" y="1492012"/>
            <a:ext cx="11200130" cy="620474"/>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a:solidFill>
                  <a:schemeClr val="bg1"/>
                </a:solidFill>
              </a:rPr>
              <a:t>Role of AI and Big Data Analytics by Government – Background</a:t>
            </a:r>
          </a:p>
        </p:txBody>
      </p:sp>
      <p:sp>
        <p:nvSpPr>
          <p:cNvPr id="9" name="TextBox 8">
            <a:extLst>
              <a:ext uri="{FF2B5EF4-FFF2-40B4-BE49-F238E27FC236}">
                <a16:creationId xmlns:a16="http://schemas.microsoft.com/office/drawing/2014/main" id="{F1B38E19-E481-861C-5B21-F68F01B67444}"/>
              </a:ext>
            </a:extLst>
          </p:cNvPr>
          <p:cNvSpPr txBox="1"/>
          <p:nvPr/>
        </p:nvSpPr>
        <p:spPr>
          <a:xfrm>
            <a:off x="533400" y="2112486"/>
            <a:ext cx="6172200" cy="5881354"/>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While commemorating the GST's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Sixth</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anniversary on the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first day of July 2023,</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The Finance Minister highlighted benefits to MSME under GST by easing their compliance burden through measures like composition scheme, QRMP (quarterly return with monthly payment, optional annual return etc). </a:t>
            </a:r>
          </a:p>
          <a:p>
            <a:pPr marL="342900" indent="-342900">
              <a:lnSpc>
                <a:spcPct val="107000"/>
              </a:lnSpc>
              <a:spcAft>
                <a:spcPts val="800"/>
              </a:spcAft>
              <a:buFont typeface="Arial" panose="020B0604020202020204" pitchFamily="34" charset="0"/>
              <a:buChar char="•"/>
            </a:pP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The centre piece of the GST-Facilitation Revolution has been technology. GST is technology-enabled and technology-driven. </a:t>
            </a:r>
          </a:p>
          <a:p>
            <a:pPr marL="342900" indent="-342900">
              <a:lnSpc>
                <a:spcPct val="107000"/>
              </a:lnSpc>
              <a:spcAft>
                <a:spcPts val="800"/>
              </a:spcAft>
              <a:buFont typeface="Arial" panose="020B0604020202020204" pitchFamily="34" charset="0"/>
              <a:buChar char="•"/>
            </a:pP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On the same day, </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 film on “</a:t>
            </a:r>
            <a:r>
              <a:rPr lang="en-IN" sz="2000" b="1"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GST Leveraging Technology for Nation Building</a:t>
            </a:r>
            <a:r>
              <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was showcased during the event. The film explored how technology has helped to create a bridge between government and taxpayer, revolutionized GST compliances by bringing all compliances online and use of Artificial Intelligence and Machine Learning to target tax evaders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B8659D9C-46F2-7D41-5F61-E69D60431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640" y="2174341"/>
            <a:ext cx="5490391" cy="5324535"/>
          </a:xfrm>
          <a:prstGeom prst="rect">
            <a:avLst/>
          </a:prstGeom>
        </p:spPr>
      </p:pic>
    </p:spTree>
    <p:extLst>
      <p:ext uri="{BB962C8B-B14F-4D97-AF65-F5344CB8AC3E}">
        <p14:creationId xmlns:p14="http://schemas.microsoft.com/office/powerpoint/2010/main" val="254941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89823"/>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E-INVOICING</a:t>
            </a:r>
            <a:endParaRPr sz="1800">
              <a:latin typeface="Trebuchet MS"/>
              <a:cs typeface="Trebuchet MS"/>
            </a:endParaRPr>
          </a:p>
        </p:txBody>
      </p:sp>
      <p:sp>
        <p:nvSpPr>
          <p:cNvPr id="39" name="object 12">
            <a:extLst>
              <a:ext uri="{FF2B5EF4-FFF2-40B4-BE49-F238E27FC236}">
                <a16:creationId xmlns:a16="http://schemas.microsoft.com/office/drawing/2014/main" id="{99821450-EF61-4E0E-8EBB-16B82EEF3035}"/>
              </a:ext>
            </a:extLst>
          </p:cNvPr>
          <p:cNvSpPr txBox="1"/>
          <p:nvPr/>
        </p:nvSpPr>
        <p:spPr>
          <a:xfrm>
            <a:off x="4170934" y="1853540"/>
            <a:ext cx="1437640" cy="258404"/>
          </a:xfrm>
          <a:prstGeom prst="rect">
            <a:avLst/>
          </a:prstGeom>
        </p:spPr>
        <p:txBody>
          <a:bodyPr vert="horz" wrap="square" lIns="0" tIns="12065" rIns="0" bIns="0" rtlCol="0">
            <a:spAutoFit/>
          </a:bodyPr>
          <a:lstStyle/>
          <a:p>
            <a:pPr marL="12700">
              <a:lnSpc>
                <a:spcPct val="100000"/>
              </a:lnSpc>
              <a:spcBef>
                <a:spcPts val="95"/>
              </a:spcBef>
            </a:pPr>
            <a:r>
              <a:rPr sz="1600" b="1">
                <a:solidFill>
                  <a:srgbClr val="FFFFFF"/>
                </a:solidFill>
                <a:latin typeface="Tahoma"/>
                <a:cs typeface="Tahoma"/>
              </a:rPr>
              <a:t>T</a:t>
            </a:r>
            <a:r>
              <a:rPr sz="1600" b="1" spc="90">
                <a:solidFill>
                  <a:srgbClr val="FFFFFF"/>
                </a:solidFill>
                <a:latin typeface="Tahoma"/>
                <a:cs typeface="Tahoma"/>
              </a:rPr>
              <a:t>A</a:t>
            </a:r>
            <a:r>
              <a:rPr sz="1600" b="1" spc="-10">
                <a:solidFill>
                  <a:srgbClr val="FFFFFF"/>
                </a:solidFill>
                <a:latin typeface="Tahoma"/>
                <a:cs typeface="Tahoma"/>
              </a:rPr>
              <a:t>X</a:t>
            </a:r>
            <a:r>
              <a:rPr sz="1600" b="1" spc="-120">
                <a:solidFill>
                  <a:srgbClr val="FFFFFF"/>
                </a:solidFill>
                <a:latin typeface="Tahoma"/>
                <a:cs typeface="Tahoma"/>
              </a:rPr>
              <a:t> </a:t>
            </a:r>
            <a:r>
              <a:rPr sz="1600" b="1" spc="-50">
                <a:solidFill>
                  <a:srgbClr val="FFFFFF"/>
                </a:solidFill>
                <a:latin typeface="Tahoma"/>
                <a:cs typeface="Tahoma"/>
              </a:rPr>
              <a:t>R</a:t>
            </a:r>
            <a:r>
              <a:rPr sz="1600" b="1" spc="-40">
                <a:solidFill>
                  <a:srgbClr val="FFFFFF"/>
                </a:solidFill>
                <a:latin typeface="Tahoma"/>
                <a:cs typeface="Tahoma"/>
              </a:rPr>
              <a:t>E</a:t>
            </a:r>
            <a:r>
              <a:rPr sz="1600" b="1" spc="80">
                <a:solidFill>
                  <a:srgbClr val="FFFFFF"/>
                </a:solidFill>
                <a:latin typeface="Tahoma"/>
                <a:cs typeface="Tahoma"/>
              </a:rPr>
              <a:t>V</a:t>
            </a:r>
            <a:r>
              <a:rPr sz="1600" b="1" spc="-40">
                <a:solidFill>
                  <a:srgbClr val="FFFFFF"/>
                </a:solidFill>
                <a:latin typeface="Tahoma"/>
                <a:cs typeface="Tahoma"/>
              </a:rPr>
              <a:t>E</a:t>
            </a:r>
            <a:r>
              <a:rPr sz="1600" b="1" spc="-35">
                <a:solidFill>
                  <a:srgbClr val="FFFFFF"/>
                </a:solidFill>
                <a:latin typeface="Tahoma"/>
                <a:cs typeface="Tahoma"/>
              </a:rPr>
              <a:t>N</a:t>
            </a:r>
            <a:r>
              <a:rPr sz="1600" b="1" spc="-10">
                <a:solidFill>
                  <a:srgbClr val="FFFFFF"/>
                </a:solidFill>
                <a:latin typeface="Tahoma"/>
                <a:cs typeface="Tahoma"/>
              </a:rPr>
              <a:t>U</a:t>
            </a:r>
            <a:r>
              <a:rPr sz="1600" b="1" spc="-30">
                <a:solidFill>
                  <a:srgbClr val="FFFFFF"/>
                </a:solidFill>
                <a:latin typeface="Tahoma"/>
                <a:cs typeface="Tahoma"/>
              </a:rPr>
              <a:t>E</a:t>
            </a:r>
            <a:endParaRPr sz="1600">
              <a:latin typeface="Tahoma"/>
              <a:cs typeface="Tahoma"/>
            </a:endParaRPr>
          </a:p>
        </p:txBody>
      </p:sp>
      <p:sp>
        <p:nvSpPr>
          <p:cNvPr id="40" name="object 13">
            <a:extLst>
              <a:ext uri="{FF2B5EF4-FFF2-40B4-BE49-F238E27FC236}">
                <a16:creationId xmlns:a16="http://schemas.microsoft.com/office/drawing/2014/main" id="{4D427111-695D-44CE-936C-0A1E77CD78FC}"/>
              </a:ext>
            </a:extLst>
          </p:cNvPr>
          <p:cNvSpPr txBox="1"/>
          <p:nvPr/>
        </p:nvSpPr>
        <p:spPr>
          <a:xfrm>
            <a:off x="4170934" y="3305531"/>
            <a:ext cx="703580" cy="258404"/>
          </a:xfrm>
          <a:prstGeom prst="rect">
            <a:avLst/>
          </a:prstGeom>
        </p:spPr>
        <p:txBody>
          <a:bodyPr vert="horz" wrap="square" lIns="0" tIns="12065" rIns="0" bIns="0" rtlCol="0">
            <a:spAutoFit/>
          </a:bodyPr>
          <a:lstStyle/>
          <a:p>
            <a:pPr marL="12700">
              <a:lnSpc>
                <a:spcPct val="100000"/>
              </a:lnSpc>
              <a:spcBef>
                <a:spcPts val="95"/>
              </a:spcBef>
            </a:pPr>
            <a:r>
              <a:rPr sz="1600" b="1" spc="-5">
                <a:solidFill>
                  <a:srgbClr val="FFFFFF"/>
                </a:solidFill>
                <a:latin typeface="Tahoma"/>
                <a:cs typeface="Tahoma"/>
              </a:rPr>
              <a:t>C</a:t>
            </a:r>
            <a:r>
              <a:rPr sz="1600" b="1" spc="90">
                <a:solidFill>
                  <a:srgbClr val="FFFFFF"/>
                </a:solidFill>
                <a:latin typeface="Tahoma"/>
                <a:cs typeface="Tahoma"/>
              </a:rPr>
              <a:t>A</a:t>
            </a:r>
            <a:r>
              <a:rPr sz="1600" b="1">
                <a:solidFill>
                  <a:srgbClr val="FFFFFF"/>
                </a:solidFill>
                <a:latin typeface="Tahoma"/>
                <a:cs typeface="Tahoma"/>
              </a:rPr>
              <a:t>P</a:t>
            </a:r>
            <a:r>
              <a:rPr sz="1600" b="1" spc="-55">
                <a:solidFill>
                  <a:srgbClr val="FFFFFF"/>
                </a:solidFill>
                <a:latin typeface="Tahoma"/>
                <a:cs typeface="Tahoma"/>
              </a:rPr>
              <a:t>E</a:t>
            </a:r>
            <a:r>
              <a:rPr sz="1600" b="1" spc="-10">
                <a:solidFill>
                  <a:srgbClr val="FFFFFF"/>
                </a:solidFill>
                <a:latin typeface="Tahoma"/>
                <a:cs typeface="Tahoma"/>
              </a:rPr>
              <a:t>X</a:t>
            </a:r>
            <a:endParaRPr sz="1600">
              <a:latin typeface="Tahoma"/>
              <a:cs typeface="Tahoma"/>
            </a:endParaRPr>
          </a:p>
        </p:txBody>
      </p:sp>
      <p:sp>
        <p:nvSpPr>
          <p:cNvPr id="41" name="object 14">
            <a:extLst>
              <a:ext uri="{FF2B5EF4-FFF2-40B4-BE49-F238E27FC236}">
                <a16:creationId xmlns:a16="http://schemas.microsoft.com/office/drawing/2014/main" id="{4DF1B4CD-90B6-4C9E-98B1-BF7E0BA1581B}"/>
              </a:ext>
            </a:extLst>
          </p:cNvPr>
          <p:cNvSpPr txBox="1"/>
          <p:nvPr/>
        </p:nvSpPr>
        <p:spPr>
          <a:xfrm>
            <a:off x="4170934" y="4742156"/>
            <a:ext cx="980440" cy="258404"/>
          </a:xfrm>
          <a:prstGeom prst="rect">
            <a:avLst/>
          </a:prstGeom>
        </p:spPr>
        <p:txBody>
          <a:bodyPr vert="horz" wrap="square" lIns="0" tIns="12065" rIns="0" bIns="0" rtlCol="0">
            <a:spAutoFit/>
          </a:bodyPr>
          <a:lstStyle/>
          <a:p>
            <a:pPr marL="12700">
              <a:lnSpc>
                <a:spcPct val="100000"/>
              </a:lnSpc>
              <a:spcBef>
                <a:spcPts val="95"/>
              </a:spcBef>
            </a:pPr>
            <a:r>
              <a:rPr sz="1600" b="1" spc="-40">
                <a:solidFill>
                  <a:srgbClr val="FFFFFF"/>
                </a:solidFill>
                <a:latin typeface="Tahoma"/>
                <a:cs typeface="Tahoma"/>
              </a:rPr>
              <a:t>E</a:t>
            </a:r>
            <a:r>
              <a:rPr sz="1600" b="1" spc="-20">
                <a:solidFill>
                  <a:srgbClr val="FFFFFF"/>
                </a:solidFill>
                <a:latin typeface="Tahoma"/>
                <a:cs typeface="Tahoma"/>
              </a:rPr>
              <a:t>X</a:t>
            </a:r>
            <a:r>
              <a:rPr sz="1600" b="1" spc="15">
                <a:solidFill>
                  <a:srgbClr val="FFFFFF"/>
                </a:solidFill>
                <a:latin typeface="Tahoma"/>
                <a:cs typeface="Tahoma"/>
              </a:rPr>
              <a:t>P</a:t>
            </a:r>
            <a:r>
              <a:rPr sz="1600" b="1" spc="25">
                <a:solidFill>
                  <a:srgbClr val="FFFFFF"/>
                </a:solidFill>
                <a:latin typeface="Tahoma"/>
                <a:cs typeface="Tahoma"/>
              </a:rPr>
              <a:t>O</a:t>
            </a:r>
            <a:r>
              <a:rPr sz="1600" b="1" spc="-50">
                <a:solidFill>
                  <a:srgbClr val="FFFFFF"/>
                </a:solidFill>
                <a:latin typeface="Tahoma"/>
                <a:cs typeface="Tahoma"/>
              </a:rPr>
              <a:t>R</a:t>
            </a:r>
            <a:r>
              <a:rPr sz="1600" b="1" spc="10">
                <a:solidFill>
                  <a:srgbClr val="FFFFFF"/>
                </a:solidFill>
                <a:latin typeface="Tahoma"/>
                <a:cs typeface="Tahoma"/>
              </a:rPr>
              <a:t>T</a:t>
            </a:r>
            <a:r>
              <a:rPr sz="1600" b="1" spc="35">
                <a:solidFill>
                  <a:srgbClr val="FFFFFF"/>
                </a:solidFill>
                <a:latin typeface="Tahoma"/>
                <a:cs typeface="Tahoma"/>
              </a:rPr>
              <a:t>S</a:t>
            </a:r>
            <a:endParaRPr sz="1600">
              <a:latin typeface="Tahoma"/>
              <a:cs typeface="Tahoma"/>
            </a:endParaRPr>
          </a:p>
        </p:txBody>
      </p:sp>
      <p:sp>
        <p:nvSpPr>
          <p:cNvPr id="42" name="object 15">
            <a:extLst>
              <a:ext uri="{FF2B5EF4-FFF2-40B4-BE49-F238E27FC236}">
                <a16:creationId xmlns:a16="http://schemas.microsoft.com/office/drawing/2014/main" id="{708104AE-40BF-45E4-9235-D25BB0D39FE5}"/>
              </a:ext>
            </a:extLst>
          </p:cNvPr>
          <p:cNvSpPr txBox="1"/>
          <p:nvPr/>
        </p:nvSpPr>
        <p:spPr>
          <a:xfrm>
            <a:off x="8607679" y="5001236"/>
            <a:ext cx="1931035" cy="258404"/>
          </a:xfrm>
          <a:prstGeom prst="rect">
            <a:avLst/>
          </a:prstGeom>
        </p:spPr>
        <p:txBody>
          <a:bodyPr vert="horz" wrap="square" lIns="0" tIns="12065" rIns="0" bIns="0" rtlCol="0">
            <a:spAutoFit/>
          </a:bodyPr>
          <a:lstStyle/>
          <a:p>
            <a:pPr marL="12700">
              <a:lnSpc>
                <a:spcPct val="100000"/>
              </a:lnSpc>
              <a:spcBef>
                <a:spcPts val="95"/>
              </a:spcBef>
            </a:pPr>
            <a:r>
              <a:rPr sz="1600" b="1" spc="-95">
                <a:solidFill>
                  <a:srgbClr val="FFFFFF"/>
                </a:solidFill>
                <a:latin typeface="Tahoma"/>
                <a:cs typeface="Tahoma"/>
              </a:rPr>
              <a:t>IN</a:t>
            </a:r>
            <a:r>
              <a:rPr sz="1600" b="1" spc="-110">
                <a:solidFill>
                  <a:srgbClr val="FFFFFF"/>
                </a:solidFill>
                <a:latin typeface="Tahoma"/>
                <a:cs typeface="Tahoma"/>
              </a:rPr>
              <a:t>D</a:t>
            </a:r>
            <a:r>
              <a:rPr sz="1600" b="1" spc="-95">
                <a:solidFill>
                  <a:srgbClr val="FFFFFF"/>
                </a:solidFill>
                <a:latin typeface="Tahoma"/>
                <a:cs typeface="Tahoma"/>
              </a:rPr>
              <a:t>IA</a:t>
            </a:r>
            <a:r>
              <a:rPr sz="1600" b="1" spc="-25">
                <a:solidFill>
                  <a:srgbClr val="FFFFFF"/>
                </a:solidFill>
                <a:latin typeface="Tahoma"/>
                <a:cs typeface="Tahoma"/>
              </a:rPr>
              <a:t> </a:t>
            </a:r>
            <a:r>
              <a:rPr sz="1600" b="1" spc="10">
                <a:solidFill>
                  <a:srgbClr val="FFFFFF"/>
                </a:solidFill>
                <a:latin typeface="Tahoma"/>
                <a:cs typeface="Tahoma"/>
              </a:rPr>
              <a:t>H</a:t>
            </a:r>
            <a:r>
              <a:rPr sz="1600" b="1" spc="-310">
                <a:solidFill>
                  <a:srgbClr val="FFFFFF"/>
                </a:solidFill>
                <a:latin typeface="Tahoma"/>
                <a:cs typeface="Tahoma"/>
              </a:rPr>
              <a:t>I</a:t>
            </a:r>
            <a:r>
              <a:rPr sz="1600" b="1" spc="-20">
                <a:solidFill>
                  <a:srgbClr val="FFFFFF"/>
                </a:solidFill>
                <a:latin typeface="Tahoma"/>
                <a:cs typeface="Tahoma"/>
              </a:rPr>
              <a:t>G</a:t>
            </a:r>
            <a:r>
              <a:rPr sz="1600" b="1" spc="10">
                <a:solidFill>
                  <a:srgbClr val="FFFFFF"/>
                </a:solidFill>
                <a:latin typeface="Tahoma"/>
                <a:cs typeface="Tahoma"/>
              </a:rPr>
              <a:t>H</a:t>
            </a:r>
            <a:r>
              <a:rPr sz="1600" b="1" spc="-20">
                <a:solidFill>
                  <a:srgbClr val="FFFFFF"/>
                </a:solidFill>
                <a:latin typeface="Tahoma"/>
                <a:cs typeface="Tahoma"/>
              </a:rPr>
              <a:t>L</a:t>
            </a:r>
            <a:r>
              <a:rPr sz="1600" b="1" spc="-310">
                <a:solidFill>
                  <a:srgbClr val="FFFFFF"/>
                </a:solidFill>
                <a:latin typeface="Tahoma"/>
                <a:cs typeface="Tahoma"/>
              </a:rPr>
              <a:t>I</a:t>
            </a:r>
            <a:r>
              <a:rPr sz="1600" b="1" spc="-20">
                <a:solidFill>
                  <a:srgbClr val="FFFFFF"/>
                </a:solidFill>
                <a:latin typeface="Tahoma"/>
                <a:cs typeface="Tahoma"/>
              </a:rPr>
              <a:t>G</a:t>
            </a:r>
            <a:r>
              <a:rPr sz="1600" b="1" spc="10">
                <a:solidFill>
                  <a:srgbClr val="FFFFFF"/>
                </a:solidFill>
                <a:latin typeface="Tahoma"/>
                <a:cs typeface="Tahoma"/>
              </a:rPr>
              <a:t>HT</a:t>
            </a:r>
            <a:r>
              <a:rPr sz="1600" b="1" spc="35">
                <a:solidFill>
                  <a:srgbClr val="FFFFFF"/>
                </a:solidFill>
                <a:latin typeface="Tahoma"/>
                <a:cs typeface="Tahoma"/>
              </a:rPr>
              <a:t>S</a:t>
            </a:r>
            <a:endParaRPr sz="1600">
              <a:latin typeface="Tahoma"/>
              <a:cs typeface="Tahoma"/>
            </a:endParaRPr>
          </a:p>
        </p:txBody>
      </p:sp>
      <p:sp>
        <p:nvSpPr>
          <p:cNvPr id="43" name="object 16">
            <a:extLst>
              <a:ext uri="{FF2B5EF4-FFF2-40B4-BE49-F238E27FC236}">
                <a16:creationId xmlns:a16="http://schemas.microsoft.com/office/drawing/2014/main" id="{874BDB8C-C808-4174-A5A9-2EEFF7705A4C}"/>
              </a:ext>
            </a:extLst>
          </p:cNvPr>
          <p:cNvSpPr txBox="1"/>
          <p:nvPr/>
        </p:nvSpPr>
        <p:spPr>
          <a:xfrm>
            <a:off x="8830183" y="3707613"/>
            <a:ext cx="431800" cy="258404"/>
          </a:xfrm>
          <a:prstGeom prst="rect">
            <a:avLst/>
          </a:prstGeom>
        </p:spPr>
        <p:txBody>
          <a:bodyPr vert="horz" wrap="square" lIns="0" tIns="12065" rIns="0" bIns="0" rtlCol="0">
            <a:spAutoFit/>
          </a:bodyPr>
          <a:lstStyle/>
          <a:p>
            <a:pPr marL="12700">
              <a:lnSpc>
                <a:spcPct val="100000"/>
              </a:lnSpc>
              <a:spcBef>
                <a:spcPts val="95"/>
              </a:spcBef>
            </a:pPr>
            <a:r>
              <a:rPr sz="1600" b="1" spc="-35">
                <a:solidFill>
                  <a:srgbClr val="FFFFFF"/>
                </a:solidFill>
                <a:latin typeface="Tahoma"/>
                <a:cs typeface="Tahoma"/>
              </a:rPr>
              <a:t>G</a:t>
            </a:r>
            <a:r>
              <a:rPr sz="1600" b="1" spc="15">
                <a:solidFill>
                  <a:srgbClr val="FFFFFF"/>
                </a:solidFill>
                <a:latin typeface="Tahoma"/>
                <a:cs typeface="Tahoma"/>
              </a:rPr>
              <a:t>S</a:t>
            </a:r>
            <a:r>
              <a:rPr sz="1600" b="1" spc="20">
                <a:solidFill>
                  <a:srgbClr val="FFFFFF"/>
                </a:solidFill>
                <a:latin typeface="Tahoma"/>
                <a:cs typeface="Tahoma"/>
              </a:rPr>
              <a:t>T</a:t>
            </a:r>
            <a:endParaRPr sz="1600">
              <a:latin typeface="Tahoma"/>
              <a:cs typeface="Tahoma"/>
            </a:endParaRPr>
          </a:p>
        </p:txBody>
      </p:sp>
      <p:sp>
        <p:nvSpPr>
          <p:cNvPr id="44" name="object 17">
            <a:extLst>
              <a:ext uri="{FF2B5EF4-FFF2-40B4-BE49-F238E27FC236}">
                <a16:creationId xmlns:a16="http://schemas.microsoft.com/office/drawing/2014/main" id="{D4797987-EAC0-4FC6-B69E-5046D844A5F3}"/>
              </a:ext>
            </a:extLst>
          </p:cNvPr>
          <p:cNvSpPr txBox="1"/>
          <p:nvPr/>
        </p:nvSpPr>
        <p:spPr>
          <a:xfrm>
            <a:off x="8676258" y="2414372"/>
            <a:ext cx="1873885" cy="258404"/>
          </a:xfrm>
          <a:prstGeom prst="rect">
            <a:avLst/>
          </a:prstGeom>
        </p:spPr>
        <p:txBody>
          <a:bodyPr vert="horz" wrap="square" lIns="0" tIns="12065" rIns="0" bIns="0" rtlCol="0">
            <a:spAutoFit/>
          </a:bodyPr>
          <a:lstStyle/>
          <a:p>
            <a:pPr marL="12700">
              <a:lnSpc>
                <a:spcPct val="100000"/>
              </a:lnSpc>
              <a:spcBef>
                <a:spcPts val="95"/>
              </a:spcBef>
            </a:pPr>
            <a:r>
              <a:rPr sz="1600" b="1" spc="-30">
                <a:solidFill>
                  <a:srgbClr val="FFFFFF"/>
                </a:solidFill>
                <a:latin typeface="Tahoma"/>
                <a:cs typeface="Tahoma"/>
              </a:rPr>
              <a:t>INFRASTRUCTURE</a:t>
            </a:r>
            <a:endParaRPr sz="1600">
              <a:latin typeface="Tahoma"/>
              <a:cs typeface="Tahoma"/>
            </a:endParaRPr>
          </a:p>
        </p:txBody>
      </p:sp>
      <p:pic>
        <p:nvPicPr>
          <p:cNvPr id="47" name="Picture 46" descr="Text&#10;&#10;Description automatically generated with medium confidence">
            <a:extLst>
              <a:ext uri="{FF2B5EF4-FFF2-40B4-BE49-F238E27FC236}">
                <a16:creationId xmlns:a16="http://schemas.microsoft.com/office/drawing/2014/main" id="{4F93E2A3-EA4F-4D5E-9E57-721D64719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540387"/>
            <a:ext cx="1517334" cy="409680"/>
          </a:xfrm>
          <a:prstGeom prst="rect">
            <a:avLst/>
          </a:prstGeom>
        </p:spPr>
      </p:pic>
      <p:pic>
        <p:nvPicPr>
          <p:cNvPr id="6" name="Picture 5">
            <a:extLst>
              <a:ext uri="{FF2B5EF4-FFF2-40B4-BE49-F238E27FC236}">
                <a16:creationId xmlns:a16="http://schemas.microsoft.com/office/drawing/2014/main" id="{09776359-8001-CBED-E0BE-F20247CD5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5" y="1379040"/>
            <a:ext cx="5115037" cy="5937831"/>
          </a:xfrm>
          <a:prstGeom prst="rect">
            <a:avLst/>
          </a:prstGeom>
        </p:spPr>
      </p:pic>
      <p:sp>
        <p:nvSpPr>
          <p:cNvPr id="7" name="TextBox 6">
            <a:extLst>
              <a:ext uri="{FF2B5EF4-FFF2-40B4-BE49-F238E27FC236}">
                <a16:creationId xmlns:a16="http://schemas.microsoft.com/office/drawing/2014/main" id="{5BCC3A54-FD20-7420-8D5C-F337333849DE}"/>
              </a:ext>
            </a:extLst>
          </p:cNvPr>
          <p:cNvSpPr txBox="1"/>
          <p:nvPr/>
        </p:nvSpPr>
        <p:spPr>
          <a:xfrm>
            <a:off x="5486400" y="1447800"/>
            <a:ext cx="8534400" cy="3203698"/>
          </a:xfrm>
          <a:prstGeom prst="rect">
            <a:avLst/>
          </a:prstGeom>
          <a:noFill/>
        </p:spPr>
        <p:txBody>
          <a:bodyPr wrap="square" rtlCol="0">
            <a:spAutoFit/>
          </a:bodyPr>
          <a:lstStyle/>
          <a:p>
            <a:pPr>
              <a:lnSpc>
                <a:spcPct val="107000"/>
              </a:lnSpc>
              <a:spcBef>
                <a:spcPts val="200"/>
              </a:spcBef>
            </a:pPr>
            <a:r>
              <a:rPr lang="en-IN" b="1" u="sng" kern="100">
                <a:solidFill>
                  <a:srgbClr val="212529"/>
                </a:solidFill>
                <a:latin typeface="Roboto" panose="02000000000000000000" pitchFamily="2" charset="0"/>
                <a:ea typeface="Times New Roman" panose="02020603050405020304" pitchFamily="18" charset="0"/>
                <a:cs typeface="Times New Roman" panose="02020603050405020304" pitchFamily="18" charset="0"/>
              </a:rPr>
              <a:t>I</a:t>
            </a:r>
            <a:r>
              <a:rPr lang="en-IN" sz="1800" b="1" u="sng"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mplementing e-invoicing in GST</a:t>
            </a:r>
          </a:p>
          <a:p>
            <a:pPr>
              <a:lnSpc>
                <a:spcPct val="107000"/>
              </a:lnSpc>
              <a:spcBef>
                <a:spcPts val="200"/>
              </a:spcBef>
            </a:pPr>
            <a:endParaRPr lang="en-IN" sz="18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IN" sz="1800">
                <a:solidFill>
                  <a:srgbClr val="212529"/>
                </a:solidFill>
                <a:effectLst/>
                <a:latin typeface="Roboto" panose="02000000000000000000" pitchFamily="2" charset="0"/>
                <a:ea typeface="Times New Roman" panose="02020603050405020304" pitchFamily="18" charset="0"/>
              </a:rPr>
              <a:t>The GST Council has approved </a:t>
            </a:r>
            <a:r>
              <a:rPr lang="en-IN" sz="1800" b="1">
                <a:solidFill>
                  <a:srgbClr val="212529"/>
                </a:solidFill>
                <a:effectLst/>
                <a:latin typeface="Roboto" panose="02000000000000000000" pitchFamily="2" charset="0"/>
                <a:ea typeface="Times New Roman" panose="02020603050405020304" pitchFamily="18" charset="0"/>
              </a:rPr>
              <a:t>the introduction of e-invoicing in a phased manner</a:t>
            </a:r>
            <a:r>
              <a:rPr lang="en-IN" sz="1800">
                <a:solidFill>
                  <a:srgbClr val="212529"/>
                </a:solidFill>
                <a:effectLst/>
                <a:latin typeface="Roboto" panose="02000000000000000000" pitchFamily="2" charset="0"/>
                <a:ea typeface="Times New Roman" panose="02020603050405020304" pitchFamily="18" charset="0"/>
              </a:rPr>
              <a:t> for reporting of business–to–business (B2B) invoices to the GST System. the CBIC has announced the rollout of the 6th phase of e-invoicing</a:t>
            </a:r>
            <a:r>
              <a:rPr lang="en-IN" sz="1800" b="1">
                <a:solidFill>
                  <a:srgbClr val="212529"/>
                </a:solidFill>
                <a:effectLst/>
                <a:latin typeface="Roboto" panose="02000000000000000000" pitchFamily="2" charset="0"/>
                <a:ea typeface="Times New Roman" panose="02020603050405020304" pitchFamily="18" charset="0"/>
              </a:rPr>
              <a:t>. As of August 1st, 2023, businesses with an annual turnover of ₹5 crore or more since 2017-18 will be required to generate e-invoices</a:t>
            </a:r>
            <a:r>
              <a:rPr lang="en-IN" sz="1800">
                <a:solidFill>
                  <a:srgbClr val="212529"/>
                </a:solidFill>
                <a:effectLst/>
                <a:latin typeface="Roboto" panose="02000000000000000000" pitchFamily="2" charset="0"/>
                <a:ea typeface="Times New Roman" panose="02020603050405020304" pitchFamily="18" charset="0"/>
              </a:rPr>
              <a:t>. </a:t>
            </a:r>
          </a:p>
          <a:p>
            <a:pPr algn="just"/>
            <a:endParaRPr lang="en-IN">
              <a:solidFill>
                <a:srgbClr val="212529"/>
              </a:solidFill>
              <a:latin typeface="Roboto" panose="02000000000000000000" pitchFamily="2" charset="0"/>
              <a:ea typeface="Times New Roman" panose="02020603050405020304" pitchFamily="18" charset="0"/>
            </a:endParaRPr>
          </a:p>
          <a:p>
            <a:pPr algn="just"/>
            <a:r>
              <a:rPr lang="en-IN" sz="1800">
                <a:solidFill>
                  <a:srgbClr val="212529"/>
                </a:solidFill>
                <a:effectLst/>
                <a:latin typeface="Roboto" panose="02000000000000000000" pitchFamily="2" charset="0"/>
                <a:ea typeface="Times New Roman" panose="02020603050405020304" pitchFamily="18" charset="0"/>
              </a:rPr>
              <a:t>This is introduced based on turnover criteria as detailed below:</a:t>
            </a:r>
          </a:p>
          <a:p>
            <a:endParaRPr lang="en-IN" sz="1800">
              <a:effectLst/>
              <a:latin typeface="Times New Roman" panose="02020603050405020304" pitchFamily="18" charset="0"/>
              <a:ea typeface="Times New Roman" panose="02020603050405020304" pitchFamily="18" charset="0"/>
            </a:endParaRPr>
          </a:p>
          <a:p>
            <a:endParaRPr lang="en-IN"/>
          </a:p>
        </p:txBody>
      </p:sp>
      <p:graphicFrame>
        <p:nvGraphicFramePr>
          <p:cNvPr id="8" name="Table 8">
            <a:extLst>
              <a:ext uri="{FF2B5EF4-FFF2-40B4-BE49-F238E27FC236}">
                <a16:creationId xmlns:a16="http://schemas.microsoft.com/office/drawing/2014/main" id="{4CECC627-F4B8-8E2F-9960-15DCCD3F4681}"/>
              </a:ext>
            </a:extLst>
          </p:cNvPr>
          <p:cNvGraphicFramePr>
            <a:graphicFrameLocks noGrp="1"/>
          </p:cNvGraphicFramePr>
          <p:nvPr>
            <p:extLst>
              <p:ext uri="{D42A27DB-BD31-4B8C-83A1-F6EECF244321}">
                <p14:modId xmlns:p14="http://schemas.microsoft.com/office/powerpoint/2010/main" val="1737879971"/>
              </p:ext>
            </p:extLst>
          </p:nvPr>
        </p:nvGraphicFramePr>
        <p:xfrm>
          <a:off x="5658393" y="4098073"/>
          <a:ext cx="7980790" cy="2556290"/>
        </p:xfrm>
        <a:graphic>
          <a:graphicData uri="http://schemas.openxmlformats.org/drawingml/2006/table">
            <a:tbl>
              <a:tblPr firstRow="1" bandRow="1">
                <a:tableStyleId>{B301B821-A1FF-4177-AEE7-76D212191A09}</a:tableStyleId>
              </a:tblPr>
              <a:tblGrid>
                <a:gridCol w="4008121">
                  <a:extLst>
                    <a:ext uri="{9D8B030D-6E8A-4147-A177-3AD203B41FA5}">
                      <a16:colId xmlns:a16="http://schemas.microsoft.com/office/drawing/2014/main" val="1691205922"/>
                    </a:ext>
                  </a:extLst>
                </a:gridCol>
                <a:gridCol w="3972669">
                  <a:extLst>
                    <a:ext uri="{9D8B030D-6E8A-4147-A177-3AD203B41FA5}">
                      <a16:colId xmlns:a16="http://schemas.microsoft.com/office/drawing/2014/main" val="3650133599"/>
                    </a:ext>
                  </a:extLst>
                </a:gridCol>
              </a:tblGrid>
              <a:tr h="327327">
                <a:tc>
                  <a:txBody>
                    <a:bodyPr/>
                    <a:lstStyle/>
                    <a:p>
                      <a:pPr algn="ctr">
                        <a:lnSpc>
                          <a:spcPct val="107000"/>
                        </a:lnSpc>
                      </a:pPr>
                      <a:r>
                        <a:rPr lang="en-IN" sz="1800" b="1"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Annual turnover</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solidFill>
                      <a:schemeClr val="accent6">
                        <a:lumMod val="75000"/>
                      </a:schemeClr>
                    </a:solidFill>
                  </a:tcPr>
                </a:tc>
                <a:tc>
                  <a:txBody>
                    <a:bodyPr/>
                    <a:lstStyle/>
                    <a:p>
                      <a:pPr algn="ctr">
                        <a:lnSpc>
                          <a:spcPct val="107000"/>
                        </a:lnSpc>
                      </a:pPr>
                      <a:r>
                        <a:rPr lang="en-IN" sz="1800" b="1"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New date of mandatory implementation of e-invoice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solidFill>
                      <a:schemeClr val="accent6">
                        <a:lumMod val="75000"/>
                      </a:schemeClr>
                    </a:solidFill>
                  </a:tcPr>
                </a:tc>
                <a:extLst>
                  <a:ext uri="{0D108BD9-81ED-4DB2-BD59-A6C34878D82A}">
                    <a16:rowId xmlns:a16="http://schemas.microsoft.com/office/drawing/2014/main" val="2467574200"/>
                  </a:ext>
                </a:extLst>
              </a:tr>
              <a:tr h="327327">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Exceeding 500 crore </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1st October 2020</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652720749"/>
                  </a:ext>
                </a:extLst>
              </a:tr>
              <a:tr h="327327">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Exceeding 100 crore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kern="100" baseline="300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st</a:t>
                      </a: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 January 2021</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038586138"/>
                  </a:ext>
                </a:extLst>
              </a:tr>
              <a:tr h="327327">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Exceeding 50 crore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1st April 2021</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047369591"/>
                  </a:ext>
                </a:extLst>
              </a:tr>
              <a:tr h="327327">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Exceeding 20 crore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1st April 2022</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788019722"/>
                  </a:ext>
                </a:extLst>
              </a:tr>
              <a:tr h="327327">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Exceeding 10 crore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kern="1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1st October 2022</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46311041"/>
                  </a:ext>
                </a:extLst>
              </a:tr>
              <a:tr h="327327">
                <a:tc>
                  <a:txBody>
                    <a:bodyPr/>
                    <a:lstStyle/>
                    <a:p>
                      <a:pPr algn="ctr">
                        <a:lnSpc>
                          <a:spcPct val="107000"/>
                        </a:lnSpc>
                      </a:pPr>
                      <a:r>
                        <a:rPr lang="en-IN" sz="1800" b="1" i="1" kern="100">
                          <a:solidFill>
                            <a:srgbClr val="00B0F0"/>
                          </a:solidFill>
                          <a:effectLst/>
                          <a:latin typeface="Roboto" panose="02000000000000000000" pitchFamily="2" charset="0"/>
                          <a:ea typeface="Times New Roman" panose="02020603050405020304" pitchFamily="18" charset="0"/>
                          <a:cs typeface="Times New Roman" panose="02020603050405020304" pitchFamily="18" charset="0"/>
                        </a:rPr>
                        <a:t>Exceeding 5 crore</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pPr>
                      <a:r>
                        <a:rPr lang="en-IN" sz="1800" b="1" i="1" kern="100">
                          <a:solidFill>
                            <a:srgbClr val="00B0F0"/>
                          </a:solidFill>
                          <a:effectLst/>
                          <a:latin typeface="Roboto" panose="02000000000000000000" pitchFamily="2" charset="0"/>
                          <a:ea typeface="Times New Roman" panose="02020603050405020304" pitchFamily="18" charset="0"/>
                          <a:cs typeface="Times New Roman" panose="02020603050405020304" pitchFamily="18" charset="0"/>
                        </a:rPr>
                        <a:t>1st August 2023</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418376274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0" y="-44410"/>
            <a:ext cx="7428393" cy="1120820"/>
          </a:xfrm>
          <a:prstGeom prst="rect">
            <a:avLst/>
          </a:prstGeom>
        </p:spPr>
        <p:txBody>
          <a:bodyPr vert="horz" wrap="square" lIns="0" tIns="12700" rIns="0" bIns="0" rtlCol="0">
            <a:spAutoFit/>
          </a:bodyPr>
          <a:lstStyle/>
          <a:p>
            <a:pPr marL="12700">
              <a:lnSpc>
                <a:spcPct val="100000"/>
              </a:lnSpc>
              <a:spcBef>
                <a:spcPts val="100"/>
              </a:spcBef>
            </a:pPr>
            <a:br>
              <a:rPr lang="en-US" sz="1800" b="1" u="none" spc="-65">
                <a:solidFill>
                  <a:srgbClr val="FEFEFE"/>
                </a:solidFill>
                <a:latin typeface="Trebuchet MS"/>
                <a:cs typeface="Trebuchet MS"/>
              </a:rPr>
            </a:br>
            <a:r>
              <a:rPr lang="en-US" sz="1800" b="1" u="none" spc="-65">
                <a:solidFill>
                  <a:srgbClr val="FEFEFE"/>
                </a:solidFill>
                <a:latin typeface="Trebuchet MS"/>
                <a:cs typeface="Trebuchet MS"/>
              </a:rPr>
              <a:t>Role of Artificial Intelligence (AI) and Big Data Analytics by Government, sharing of info by others</a:t>
            </a:r>
            <a:br>
              <a:rPr lang="en-US" sz="1800" b="1" u="none" spc="-65">
                <a:solidFill>
                  <a:srgbClr val="FEFEFE"/>
                </a:solidFill>
                <a:latin typeface="Trebuchet MS"/>
                <a:cs typeface="Trebuchet MS"/>
              </a:rPr>
            </a:br>
            <a:endParaRPr lang="en-IN"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4" name="object 6">
            <a:extLst>
              <a:ext uri="{FF2B5EF4-FFF2-40B4-BE49-F238E27FC236}">
                <a16:creationId xmlns:a16="http://schemas.microsoft.com/office/drawing/2014/main" id="{F653B985-95BA-E92D-FAB5-99381B66105D}"/>
              </a:ext>
            </a:extLst>
          </p:cNvPr>
          <p:cNvSpPr/>
          <p:nvPr/>
        </p:nvSpPr>
        <p:spPr>
          <a:xfrm>
            <a:off x="1640584" y="1492012"/>
            <a:ext cx="11008615" cy="620474"/>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a:solidFill>
                  <a:schemeClr val="bg1"/>
                </a:solidFill>
              </a:rPr>
              <a:t>KEY ASPECTS OF AI and Big Data Analytics</a:t>
            </a:r>
          </a:p>
        </p:txBody>
      </p:sp>
      <p:sp>
        <p:nvSpPr>
          <p:cNvPr id="9" name="TextBox 8">
            <a:extLst>
              <a:ext uri="{FF2B5EF4-FFF2-40B4-BE49-F238E27FC236}">
                <a16:creationId xmlns:a16="http://schemas.microsoft.com/office/drawing/2014/main" id="{F1B38E19-E481-861C-5B21-F68F01B67444}"/>
              </a:ext>
            </a:extLst>
          </p:cNvPr>
          <p:cNvSpPr txBox="1"/>
          <p:nvPr/>
        </p:nvSpPr>
        <p:spPr>
          <a:xfrm>
            <a:off x="990600" y="2528088"/>
            <a:ext cx="4876800" cy="461665"/>
          </a:xfrm>
          <a:prstGeom prst="rect">
            <a:avLst/>
          </a:prstGeom>
          <a:noFill/>
        </p:spPr>
        <p:txBody>
          <a:bodyPr wrap="square">
            <a:spAutoFit/>
          </a:bodyPr>
          <a:lstStyle/>
          <a:p>
            <a:pPr algn="just"/>
            <a:r>
              <a:rPr lang="en-IN" sz="2400"/>
              <a:t>	</a:t>
            </a:r>
          </a:p>
        </p:txBody>
      </p:sp>
      <p:graphicFrame>
        <p:nvGraphicFramePr>
          <p:cNvPr id="3" name="Diagram 2">
            <a:extLst>
              <a:ext uri="{FF2B5EF4-FFF2-40B4-BE49-F238E27FC236}">
                <a16:creationId xmlns:a16="http://schemas.microsoft.com/office/drawing/2014/main" id="{F0831CB5-C0F1-A23B-9B13-3F3C294BE33D}"/>
              </a:ext>
            </a:extLst>
          </p:cNvPr>
          <p:cNvGraphicFramePr/>
          <p:nvPr>
            <p:extLst>
              <p:ext uri="{D42A27DB-BD31-4B8C-83A1-F6EECF244321}">
                <p14:modId xmlns:p14="http://schemas.microsoft.com/office/powerpoint/2010/main" val="3365111463"/>
              </p:ext>
            </p:extLst>
          </p:nvPr>
        </p:nvGraphicFramePr>
        <p:xfrm>
          <a:off x="1676634" y="2179590"/>
          <a:ext cx="11008615" cy="5008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66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0" y="-44410"/>
            <a:ext cx="7428393" cy="1120820"/>
          </a:xfrm>
          <a:prstGeom prst="rect">
            <a:avLst/>
          </a:prstGeom>
        </p:spPr>
        <p:txBody>
          <a:bodyPr vert="horz" wrap="square" lIns="0" tIns="12700" rIns="0" bIns="0" rtlCol="0">
            <a:spAutoFit/>
          </a:bodyPr>
          <a:lstStyle/>
          <a:p>
            <a:pPr marL="12700">
              <a:lnSpc>
                <a:spcPct val="100000"/>
              </a:lnSpc>
              <a:spcBef>
                <a:spcPts val="100"/>
              </a:spcBef>
            </a:pPr>
            <a:br>
              <a:rPr lang="en-US" sz="1800" b="1" u="none" spc="-65">
                <a:solidFill>
                  <a:srgbClr val="FEFEFE"/>
                </a:solidFill>
                <a:latin typeface="Trebuchet MS"/>
                <a:cs typeface="Trebuchet MS"/>
              </a:rPr>
            </a:br>
            <a:r>
              <a:rPr lang="en-US" sz="1800" b="1" u="none" spc="-65">
                <a:solidFill>
                  <a:srgbClr val="FEFEFE"/>
                </a:solidFill>
                <a:latin typeface="Trebuchet MS"/>
                <a:cs typeface="Trebuchet MS"/>
              </a:rPr>
              <a:t>Role of Artificial Intelligence (AI) and Big Data Analytics by Government, sharing of info by others</a:t>
            </a:r>
            <a:br>
              <a:rPr lang="en-US" sz="1800" b="1" u="none" spc="-65">
                <a:solidFill>
                  <a:srgbClr val="FEFEFE"/>
                </a:solidFill>
                <a:latin typeface="Trebuchet MS"/>
                <a:cs typeface="Trebuchet MS"/>
              </a:rPr>
            </a:br>
            <a:endParaRPr lang="en-IN"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4" name="object 6">
            <a:extLst>
              <a:ext uri="{FF2B5EF4-FFF2-40B4-BE49-F238E27FC236}">
                <a16:creationId xmlns:a16="http://schemas.microsoft.com/office/drawing/2014/main" id="{F653B985-95BA-E92D-FAB5-99381B66105D}"/>
              </a:ext>
            </a:extLst>
          </p:cNvPr>
          <p:cNvSpPr/>
          <p:nvPr/>
        </p:nvSpPr>
        <p:spPr>
          <a:xfrm>
            <a:off x="1449070" y="1060938"/>
            <a:ext cx="11200130" cy="620474"/>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400">
                <a:solidFill>
                  <a:schemeClr val="bg1"/>
                </a:solidFill>
              </a:rPr>
              <a:t>ADVANCED ANALYTICAL METHODS TO COMBAT GST FRAUDS</a:t>
            </a:r>
          </a:p>
        </p:txBody>
      </p:sp>
      <p:graphicFrame>
        <p:nvGraphicFramePr>
          <p:cNvPr id="14" name="Diagram 13">
            <a:extLst>
              <a:ext uri="{FF2B5EF4-FFF2-40B4-BE49-F238E27FC236}">
                <a16:creationId xmlns:a16="http://schemas.microsoft.com/office/drawing/2014/main" id="{8A5DA5C4-265B-A047-4B7E-B090636C8ABB}"/>
              </a:ext>
            </a:extLst>
          </p:cNvPr>
          <p:cNvGraphicFramePr/>
          <p:nvPr>
            <p:extLst>
              <p:ext uri="{D42A27DB-BD31-4B8C-83A1-F6EECF244321}">
                <p14:modId xmlns:p14="http://schemas.microsoft.com/office/powerpoint/2010/main" val="677028918"/>
              </p:ext>
            </p:extLst>
          </p:nvPr>
        </p:nvGraphicFramePr>
        <p:xfrm>
          <a:off x="1449070" y="1929549"/>
          <a:ext cx="11200130" cy="5782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08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0" y="-44410"/>
            <a:ext cx="7428393" cy="1120820"/>
          </a:xfrm>
          <a:prstGeom prst="rect">
            <a:avLst/>
          </a:prstGeom>
        </p:spPr>
        <p:txBody>
          <a:bodyPr vert="horz" wrap="square" lIns="0" tIns="12700" rIns="0" bIns="0" rtlCol="0">
            <a:spAutoFit/>
          </a:bodyPr>
          <a:lstStyle/>
          <a:p>
            <a:pPr marL="12700">
              <a:lnSpc>
                <a:spcPct val="100000"/>
              </a:lnSpc>
              <a:spcBef>
                <a:spcPts val="100"/>
              </a:spcBef>
            </a:pPr>
            <a:br>
              <a:rPr lang="en-US" sz="1800" b="1" u="none" spc="-65">
                <a:solidFill>
                  <a:srgbClr val="FEFEFE"/>
                </a:solidFill>
                <a:latin typeface="Trebuchet MS"/>
                <a:cs typeface="Trebuchet MS"/>
              </a:rPr>
            </a:br>
            <a:r>
              <a:rPr lang="en-US" sz="1800" b="1" u="none" spc="-65">
                <a:solidFill>
                  <a:srgbClr val="FEFEFE"/>
                </a:solidFill>
                <a:latin typeface="Trebuchet MS"/>
                <a:cs typeface="Trebuchet MS"/>
              </a:rPr>
              <a:t>Integration &amp; Cross verification between NHAI, State Toll Gates, Invoice and E-Way Bill Records</a:t>
            </a:r>
            <a:br>
              <a:rPr lang="en-US" sz="1800" b="1" u="none" spc="-65">
                <a:solidFill>
                  <a:srgbClr val="FEFEFE"/>
                </a:solidFill>
                <a:latin typeface="Trebuchet MS"/>
                <a:cs typeface="Trebuchet MS"/>
              </a:rPr>
            </a:br>
            <a:endParaRPr lang="en-IN"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4" name="object 6">
            <a:extLst>
              <a:ext uri="{FF2B5EF4-FFF2-40B4-BE49-F238E27FC236}">
                <a16:creationId xmlns:a16="http://schemas.microsoft.com/office/drawing/2014/main" id="{F653B985-95BA-E92D-FAB5-99381B66105D}"/>
              </a:ext>
            </a:extLst>
          </p:cNvPr>
          <p:cNvSpPr/>
          <p:nvPr/>
        </p:nvSpPr>
        <p:spPr>
          <a:xfrm>
            <a:off x="1447800" y="1067723"/>
            <a:ext cx="11200130" cy="898005"/>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US" sz="2200" dirty="0">
                <a:solidFill>
                  <a:schemeClr val="bg1"/>
                </a:solidFill>
              </a:rPr>
              <a:t>Integration &amp; Cross verification between NHAI, State Toll Gates, Invoice </a:t>
            </a:r>
          </a:p>
          <a:p>
            <a:pPr algn="ctr"/>
            <a:r>
              <a:rPr lang="en-US" sz="2200" dirty="0">
                <a:solidFill>
                  <a:schemeClr val="bg1"/>
                </a:solidFill>
              </a:rPr>
              <a:t>and E-Way Bill Records Background</a:t>
            </a:r>
          </a:p>
        </p:txBody>
      </p:sp>
      <p:sp>
        <p:nvSpPr>
          <p:cNvPr id="9" name="TextBox 8">
            <a:extLst>
              <a:ext uri="{FF2B5EF4-FFF2-40B4-BE49-F238E27FC236}">
                <a16:creationId xmlns:a16="http://schemas.microsoft.com/office/drawing/2014/main" id="{F1B38E19-E481-861C-5B21-F68F01B67444}"/>
              </a:ext>
            </a:extLst>
          </p:cNvPr>
          <p:cNvSpPr txBox="1"/>
          <p:nvPr/>
        </p:nvSpPr>
        <p:spPr>
          <a:xfrm>
            <a:off x="501485" y="2288530"/>
            <a:ext cx="7029673" cy="412914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GST officers have been armed with real-time data of commercial vehicle movement on highways with integration of the e-way bill (EWB) system with </a:t>
            </a:r>
            <a:r>
              <a:rPr lang="en-US" sz="2400" kern="10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FasTag</a:t>
            </a:r>
            <a:r>
              <a:rPr lang="en-US"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and RFID, a move which is helping in live vigilance of such vehicles and check GST evasion. </a:t>
            </a:r>
          </a:p>
          <a:p>
            <a:pPr marL="342900" indent="-342900" algn="just">
              <a:lnSpc>
                <a:spcPct val="107000"/>
              </a:lnSpc>
              <a:spcAft>
                <a:spcPts val="800"/>
              </a:spcAft>
              <a:buFont typeface="Arial" panose="020B0604020202020204" pitchFamily="34" charset="0"/>
              <a:buChar char="•"/>
            </a:pPr>
            <a:r>
              <a:rPr lang="en-US"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 memorandum of understanding was signed between Indian Highways Management Company Ltd (IHMCL) and Goods and Services Tax Network (GSTN) for the integration of </a:t>
            </a:r>
            <a:r>
              <a:rPr lang="en-US" sz="2400" kern="10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FASTag</a:t>
            </a:r>
            <a:r>
              <a:rPr lang="en-US"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with the GST e-way bill system on 14th October 2019. </a:t>
            </a:r>
          </a:p>
        </p:txBody>
      </p:sp>
      <p:pic>
        <p:nvPicPr>
          <p:cNvPr id="6" name="Picture 5">
            <a:extLst>
              <a:ext uri="{FF2B5EF4-FFF2-40B4-BE49-F238E27FC236}">
                <a16:creationId xmlns:a16="http://schemas.microsoft.com/office/drawing/2014/main" id="{5F8BA038-14AC-1135-C794-F977769F8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0" y="2606769"/>
            <a:ext cx="6502913" cy="40988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0431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1429"/>
            <a:ext cx="14630973" cy="8611663"/>
            <a:chOff x="0" y="-381429"/>
            <a:chExt cx="14630973" cy="8611663"/>
          </a:xfrm>
        </p:grpSpPr>
        <p:sp>
          <p:nvSpPr>
            <p:cNvPr id="3" name="object 3"/>
            <p:cNvSpPr/>
            <p:nvPr/>
          </p:nvSpPr>
          <p:spPr>
            <a:xfrm>
              <a:off x="8996414" y="0"/>
              <a:ext cx="5634355" cy="8230234"/>
            </a:xfrm>
            <a:custGeom>
              <a:avLst/>
              <a:gdLst/>
              <a:ahLst/>
              <a:cxnLst/>
              <a:rect l="l" t="t" r="r" b="b"/>
              <a:pathLst>
                <a:path w="5634355" h="8230234">
                  <a:moveTo>
                    <a:pt x="5633985" y="0"/>
                  </a:moveTo>
                  <a:lnTo>
                    <a:pt x="0" y="0"/>
                  </a:lnTo>
                  <a:lnTo>
                    <a:pt x="2816989" y="4114904"/>
                  </a:lnTo>
                  <a:lnTo>
                    <a:pt x="0" y="8229808"/>
                  </a:lnTo>
                  <a:lnTo>
                    <a:pt x="5633985" y="8229808"/>
                  </a:lnTo>
                  <a:lnTo>
                    <a:pt x="5633985" y="0"/>
                  </a:lnTo>
                  <a:close/>
                </a:path>
              </a:pathLst>
            </a:custGeom>
            <a:solidFill>
              <a:srgbClr val="EF7D00"/>
            </a:solidFill>
          </p:spPr>
          <p:txBody>
            <a:bodyPr wrap="square" lIns="0" tIns="0" rIns="0" bIns="0" rtlCol="0"/>
            <a:lstStyle/>
            <a:p>
              <a:endParaRPr/>
            </a:p>
          </p:txBody>
        </p:sp>
        <p:pic>
          <p:nvPicPr>
            <p:cNvPr id="4" name="object 4"/>
            <p:cNvPicPr/>
            <p:nvPr/>
          </p:nvPicPr>
          <p:blipFill>
            <a:blip r:embed="rId2" cstate="print"/>
            <a:stretch>
              <a:fillRect/>
            </a:stretch>
          </p:blipFill>
          <p:spPr>
            <a:xfrm>
              <a:off x="4572000" y="-381429"/>
              <a:ext cx="5846065" cy="6553194"/>
            </a:xfrm>
            <a:prstGeom prst="rect">
              <a:avLst/>
            </a:prstGeom>
          </p:spPr>
        </p:pic>
        <p:sp>
          <p:nvSpPr>
            <p:cNvPr id="5" name="object 5"/>
            <p:cNvSpPr/>
            <p:nvPr/>
          </p:nvSpPr>
          <p:spPr>
            <a:xfrm>
              <a:off x="0" y="6172199"/>
              <a:ext cx="14630973" cy="2057601"/>
            </a:xfrm>
            <a:custGeom>
              <a:avLst/>
              <a:gdLst/>
              <a:ahLst/>
              <a:cxnLst/>
              <a:rect l="l" t="t" r="r" b="b"/>
              <a:pathLst>
                <a:path w="5846444" h="1609725">
                  <a:moveTo>
                    <a:pt x="5845870" y="0"/>
                  </a:moveTo>
                  <a:lnTo>
                    <a:pt x="0" y="0"/>
                  </a:lnTo>
                  <a:lnTo>
                    <a:pt x="0" y="1609628"/>
                  </a:lnTo>
                  <a:lnTo>
                    <a:pt x="5845870" y="1609628"/>
                  </a:lnTo>
                  <a:lnTo>
                    <a:pt x="5845870" y="0"/>
                  </a:lnTo>
                  <a:close/>
                </a:path>
              </a:pathLst>
            </a:custGeom>
            <a:solidFill>
              <a:srgbClr val="002B56"/>
            </a:solidFill>
          </p:spPr>
          <p:txBody>
            <a:bodyPr wrap="square" lIns="0" tIns="0" rIns="0" bIns="0" rtlCol="0"/>
            <a:lstStyle/>
            <a:p>
              <a:endParaRPr/>
            </a:p>
          </p:txBody>
        </p:sp>
      </p:grpSp>
      <p:sp>
        <p:nvSpPr>
          <p:cNvPr id="12" name="object 12"/>
          <p:cNvSpPr txBox="1"/>
          <p:nvPr/>
        </p:nvSpPr>
        <p:spPr>
          <a:xfrm>
            <a:off x="1676400" y="6546794"/>
            <a:ext cx="12181015" cy="1378006"/>
          </a:xfrm>
          <a:prstGeom prst="rect">
            <a:avLst/>
          </a:prstGeom>
        </p:spPr>
        <p:txBody>
          <a:bodyPr vert="horz" wrap="square" lIns="0" tIns="14605" rIns="0" bIns="0" rtlCol="0">
            <a:spAutoFit/>
          </a:bodyPr>
          <a:lstStyle/>
          <a:p>
            <a:pPr marL="3175" algn="ctr">
              <a:lnSpc>
                <a:spcPts val="3485"/>
              </a:lnSpc>
              <a:spcBef>
                <a:spcPts val="115"/>
              </a:spcBef>
            </a:pPr>
            <a:r>
              <a:rPr sz="4000" b="1" spc="-145" dirty="0">
                <a:solidFill>
                  <a:srgbClr val="FEFEFE"/>
                </a:solidFill>
                <a:latin typeface="Trebuchet MS"/>
                <a:cs typeface="Trebuchet MS"/>
              </a:rPr>
              <a:t>CA</a:t>
            </a:r>
            <a:r>
              <a:rPr sz="4000" b="1" spc="-100" dirty="0">
                <a:solidFill>
                  <a:srgbClr val="FEFEFE"/>
                </a:solidFill>
                <a:latin typeface="Trebuchet MS"/>
                <a:cs typeface="Trebuchet MS"/>
              </a:rPr>
              <a:t> </a:t>
            </a:r>
            <a:r>
              <a:rPr sz="4000" b="1" spc="-290" dirty="0">
                <a:solidFill>
                  <a:srgbClr val="FEFEFE"/>
                </a:solidFill>
                <a:latin typeface="Trebuchet MS"/>
                <a:cs typeface="Trebuchet MS"/>
              </a:rPr>
              <a:t>V</a:t>
            </a:r>
            <a:r>
              <a:rPr sz="4000" b="1" spc="-150" dirty="0">
                <a:solidFill>
                  <a:srgbClr val="FEFEFE"/>
                </a:solidFill>
                <a:latin typeface="Trebuchet MS"/>
                <a:cs typeface="Trebuchet MS"/>
              </a:rPr>
              <a:t>aibhav</a:t>
            </a:r>
            <a:r>
              <a:rPr sz="4000" b="1" spc="-100" dirty="0">
                <a:solidFill>
                  <a:srgbClr val="FEFEFE"/>
                </a:solidFill>
                <a:latin typeface="Trebuchet MS"/>
                <a:cs typeface="Trebuchet MS"/>
              </a:rPr>
              <a:t> </a:t>
            </a:r>
            <a:r>
              <a:rPr sz="4000" b="1" spc="-120" dirty="0">
                <a:solidFill>
                  <a:srgbClr val="FEFEFE"/>
                </a:solidFill>
                <a:latin typeface="Trebuchet MS"/>
                <a:cs typeface="Trebuchet MS"/>
              </a:rPr>
              <a:t>Jain</a:t>
            </a:r>
            <a:endParaRPr sz="4000" dirty="0">
              <a:latin typeface="Trebuchet MS"/>
              <a:cs typeface="Trebuchet MS"/>
            </a:endParaRPr>
          </a:p>
          <a:p>
            <a:pPr marR="6350" algn="ctr">
              <a:lnSpc>
                <a:spcPts val="1805"/>
              </a:lnSpc>
            </a:pPr>
            <a:r>
              <a:rPr sz="2400" spc="-100" dirty="0">
                <a:solidFill>
                  <a:srgbClr val="FEFEFE"/>
                </a:solidFill>
                <a:latin typeface="Tahoma"/>
                <a:cs typeface="Tahoma"/>
              </a:rPr>
              <a:t>Partner</a:t>
            </a:r>
            <a:endParaRPr sz="2400" dirty="0">
              <a:latin typeface="Tahoma"/>
              <a:cs typeface="Tahoma"/>
            </a:endParaRPr>
          </a:p>
          <a:p>
            <a:pPr marL="249554" marR="224154" indent="-635" algn="ctr">
              <a:lnSpc>
                <a:spcPct val="102699"/>
              </a:lnSpc>
              <a:spcBef>
                <a:spcPts val="405"/>
              </a:spcBef>
            </a:pPr>
            <a:r>
              <a:rPr sz="1400" spc="-50" dirty="0" err="1">
                <a:solidFill>
                  <a:srgbClr val="FEFEFE"/>
                </a:solidFill>
                <a:latin typeface="Tahoma"/>
                <a:cs typeface="Tahoma"/>
              </a:rPr>
              <a:t>B.Com</a:t>
            </a:r>
            <a:r>
              <a:rPr sz="1400" spc="-55" dirty="0">
                <a:solidFill>
                  <a:srgbClr val="FEFEFE"/>
                </a:solidFill>
                <a:latin typeface="Tahoma"/>
                <a:cs typeface="Tahoma"/>
              </a:rPr>
              <a:t> (Hons), </a:t>
            </a:r>
            <a:r>
              <a:rPr sz="1400" spc="-45" dirty="0">
                <a:solidFill>
                  <a:srgbClr val="FEFEFE"/>
                </a:solidFill>
                <a:latin typeface="Tahoma"/>
                <a:cs typeface="Tahoma"/>
              </a:rPr>
              <a:t>FCA,</a:t>
            </a:r>
            <a:r>
              <a:rPr sz="1400" spc="-55" dirty="0">
                <a:solidFill>
                  <a:srgbClr val="FEFEFE"/>
                </a:solidFill>
                <a:latin typeface="Tahoma"/>
                <a:cs typeface="Tahoma"/>
              </a:rPr>
              <a:t> </a:t>
            </a:r>
            <a:r>
              <a:rPr sz="1400" spc="-25" dirty="0">
                <a:solidFill>
                  <a:srgbClr val="FEFEFE"/>
                </a:solidFill>
                <a:latin typeface="Tahoma"/>
                <a:cs typeface="Tahoma"/>
              </a:rPr>
              <a:t>ACS,</a:t>
            </a:r>
            <a:r>
              <a:rPr sz="1400" spc="-55" dirty="0">
                <a:solidFill>
                  <a:srgbClr val="FEFEFE"/>
                </a:solidFill>
                <a:latin typeface="Tahoma"/>
                <a:cs typeface="Tahoma"/>
              </a:rPr>
              <a:t> </a:t>
            </a:r>
            <a:r>
              <a:rPr sz="1400" spc="-25" dirty="0">
                <a:solidFill>
                  <a:srgbClr val="FEFEFE"/>
                </a:solidFill>
                <a:latin typeface="Tahoma"/>
                <a:cs typeface="Tahoma"/>
              </a:rPr>
              <a:t>LLB,</a:t>
            </a:r>
            <a:r>
              <a:rPr sz="1400" spc="-55" dirty="0">
                <a:solidFill>
                  <a:srgbClr val="FEFEFE"/>
                </a:solidFill>
                <a:latin typeface="Tahoma"/>
                <a:cs typeface="Tahoma"/>
              </a:rPr>
              <a:t> </a:t>
            </a:r>
            <a:r>
              <a:rPr sz="1400" spc="-70" dirty="0">
                <a:solidFill>
                  <a:srgbClr val="FEFEFE"/>
                </a:solidFill>
                <a:latin typeface="Tahoma"/>
                <a:cs typeface="Tahoma"/>
              </a:rPr>
              <a:t>DISA</a:t>
            </a:r>
            <a:r>
              <a:rPr sz="1400" spc="-55" dirty="0">
                <a:solidFill>
                  <a:srgbClr val="FEFEFE"/>
                </a:solidFill>
                <a:latin typeface="Tahoma"/>
                <a:cs typeface="Tahoma"/>
              </a:rPr>
              <a:t> </a:t>
            </a:r>
            <a:r>
              <a:rPr sz="1400" spc="-80" dirty="0">
                <a:solidFill>
                  <a:srgbClr val="FEFEFE"/>
                </a:solidFill>
                <a:latin typeface="Tahoma"/>
                <a:cs typeface="Tahoma"/>
              </a:rPr>
              <a:t>(ICAI),</a:t>
            </a:r>
            <a:r>
              <a:rPr sz="1400" spc="-55" dirty="0">
                <a:solidFill>
                  <a:srgbClr val="FEFEFE"/>
                </a:solidFill>
                <a:latin typeface="Tahoma"/>
                <a:cs typeface="Tahoma"/>
              </a:rPr>
              <a:t> </a:t>
            </a:r>
            <a:r>
              <a:rPr sz="1400" spc="-45" dirty="0">
                <a:solidFill>
                  <a:srgbClr val="FEFEFE"/>
                </a:solidFill>
                <a:latin typeface="Tahoma"/>
                <a:cs typeface="Tahoma"/>
              </a:rPr>
              <a:t>MBF</a:t>
            </a:r>
            <a:r>
              <a:rPr sz="1400" spc="-55" dirty="0">
                <a:solidFill>
                  <a:srgbClr val="FEFEFE"/>
                </a:solidFill>
                <a:latin typeface="Tahoma"/>
                <a:cs typeface="Tahoma"/>
              </a:rPr>
              <a:t> </a:t>
            </a:r>
            <a:r>
              <a:rPr sz="1400" spc="-80" dirty="0">
                <a:solidFill>
                  <a:srgbClr val="FEFEFE"/>
                </a:solidFill>
                <a:latin typeface="Tahoma"/>
                <a:cs typeface="Tahoma"/>
              </a:rPr>
              <a:t>(ICAI),</a:t>
            </a:r>
            <a:r>
              <a:rPr sz="1400" spc="-55" dirty="0">
                <a:solidFill>
                  <a:srgbClr val="FEFEFE"/>
                </a:solidFill>
                <a:latin typeface="Tahoma"/>
                <a:cs typeface="Tahoma"/>
              </a:rPr>
              <a:t> </a:t>
            </a:r>
            <a:r>
              <a:rPr sz="1400" spc="-85" dirty="0">
                <a:solidFill>
                  <a:srgbClr val="FEFEFE"/>
                </a:solidFill>
                <a:latin typeface="Tahoma"/>
                <a:cs typeface="Tahoma"/>
              </a:rPr>
              <a:t>FAFD</a:t>
            </a:r>
            <a:r>
              <a:rPr sz="1400" spc="-50" dirty="0">
                <a:solidFill>
                  <a:srgbClr val="FEFEFE"/>
                </a:solidFill>
                <a:latin typeface="Tahoma"/>
                <a:cs typeface="Tahoma"/>
              </a:rPr>
              <a:t> </a:t>
            </a:r>
            <a:r>
              <a:rPr sz="1400" spc="-80" dirty="0">
                <a:solidFill>
                  <a:srgbClr val="FEFEFE"/>
                </a:solidFill>
                <a:latin typeface="Tahoma"/>
                <a:cs typeface="Tahoma"/>
              </a:rPr>
              <a:t>(ICAI), </a:t>
            </a:r>
            <a:r>
              <a:rPr sz="1400" spc="-75" dirty="0">
                <a:solidFill>
                  <a:srgbClr val="FEFEFE"/>
                </a:solidFill>
                <a:latin typeface="Tahoma"/>
                <a:cs typeface="Tahoma"/>
              </a:rPr>
              <a:t> CCIDT</a:t>
            </a:r>
            <a:r>
              <a:rPr sz="1400" spc="-50" dirty="0">
                <a:solidFill>
                  <a:srgbClr val="FEFEFE"/>
                </a:solidFill>
                <a:latin typeface="Tahoma"/>
                <a:cs typeface="Tahoma"/>
              </a:rPr>
              <a:t> </a:t>
            </a:r>
            <a:r>
              <a:rPr sz="1400" spc="-80" dirty="0">
                <a:solidFill>
                  <a:srgbClr val="FEFEFE"/>
                </a:solidFill>
                <a:latin typeface="Tahoma"/>
                <a:cs typeface="Tahoma"/>
              </a:rPr>
              <a:t>(ICAI),</a:t>
            </a:r>
            <a:r>
              <a:rPr sz="1400" spc="-50" dirty="0">
                <a:solidFill>
                  <a:srgbClr val="FEFEFE"/>
                </a:solidFill>
                <a:latin typeface="Tahoma"/>
                <a:cs typeface="Tahoma"/>
              </a:rPr>
              <a:t> </a:t>
            </a:r>
            <a:r>
              <a:rPr sz="1400" spc="-25" dirty="0">
                <a:solidFill>
                  <a:srgbClr val="FEFEFE"/>
                </a:solidFill>
                <a:latin typeface="Tahoma"/>
                <a:cs typeface="Tahoma"/>
              </a:rPr>
              <a:t>CCCA</a:t>
            </a:r>
            <a:r>
              <a:rPr sz="1400" spc="-45" dirty="0">
                <a:solidFill>
                  <a:srgbClr val="FEFEFE"/>
                </a:solidFill>
                <a:latin typeface="Tahoma"/>
                <a:cs typeface="Tahoma"/>
              </a:rPr>
              <a:t> </a:t>
            </a:r>
            <a:r>
              <a:rPr sz="1400" spc="-80" dirty="0">
                <a:solidFill>
                  <a:srgbClr val="FEFEFE"/>
                </a:solidFill>
                <a:latin typeface="Tahoma"/>
                <a:cs typeface="Tahoma"/>
              </a:rPr>
              <a:t>(ICAI),</a:t>
            </a:r>
            <a:r>
              <a:rPr sz="1400" spc="-50" dirty="0">
                <a:solidFill>
                  <a:srgbClr val="FEFEFE"/>
                </a:solidFill>
                <a:latin typeface="Tahoma"/>
                <a:cs typeface="Tahoma"/>
              </a:rPr>
              <a:t> </a:t>
            </a:r>
            <a:r>
              <a:rPr sz="1400" spc="-120" dirty="0">
                <a:solidFill>
                  <a:srgbClr val="FEFEFE"/>
                </a:solidFill>
                <a:latin typeface="Tahoma"/>
                <a:cs typeface="Tahoma"/>
              </a:rPr>
              <a:t>ID</a:t>
            </a:r>
            <a:r>
              <a:rPr sz="1400" spc="-45" dirty="0">
                <a:solidFill>
                  <a:srgbClr val="FEFEFE"/>
                </a:solidFill>
                <a:latin typeface="Tahoma"/>
                <a:cs typeface="Tahoma"/>
              </a:rPr>
              <a:t> </a:t>
            </a:r>
            <a:r>
              <a:rPr sz="1400" spc="-60" dirty="0">
                <a:solidFill>
                  <a:srgbClr val="FEFEFE"/>
                </a:solidFill>
                <a:latin typeface="Tahoma"/>
                <a:cs typeface="Tahoma"/>
              </a:rPr>
              <a:t>(MCA-IICA),</a:t>
            </a:r>
            <a:r>
              <a:rPr sz="1400" spc="-50" dirty="0">
                <a:solidFill>
                  <a:srgbClr val="FEFEFE"/>
                </a:solidFill>
                <a:latin typeface="Tahoma"/>
                <a:cs typeface="Tahoma"/>
              </a:rPr>
              <a:t> </a:t>
            </a:r>
            <a:r>
              <a:rPr sz="1400" spc="-60" dirty="0">
                <a:solidFill>
                  <a:srgbClr val="FEFEFE"/>
                </a:solidFill>
                <a:latin typeface="Tahoma"/>
                <a:cs typeface="Tahoma"/>
              </a:rPr>
              <a:t>Registered</a:t>
            </a:r>
            <a:r>
              <a:rPr sz="1400" spc="-45" dirty="0">
                <a:solidFill>
                  <a:srgbClr val="FEFEFE"/>
                </a:solidFill>
                <a:latin typeface="Tahoma"/>
                <a:cs typeface="Tahoma"/>
              </a:rPr>
              <a:t> </a:t>
            </a:r>
            <a:r>
              <a:rPr sz="1400" spc="-75" dirty="0">
                <a:solidFill>
                  <a:srgbClr val="FEFEFE"/>
                </a:solidFill>
                <a:latin typeface="Tahoma"/>
                <a:cs typeface="Tahoma"/>
              </a:rPr>
              <a:t>Valuer</a:t>
            </a:r>
            <a:r>
              <a:rPr sz="1400" spc="-50" dirty="0">
                <a:solidFill>
                  <a:srgbClr val="FEFEFE"/>
                </a:solidFill>
                <a:latin typeface="Tahoma"/>
                <a:cs typeface="Tahoma"/>
              </a:rPr>
              <a:t> </a:t>
            </a:r>
            <a:r>
              <a:rPr sz="1400" spc="-60" dirty="0">
                <a:solidFill>
                  <a:srgbClr val="FEFEFE"/>
                </a:solidFill>
                <a:latin typeface="Tahoma"/>
                <a:cs typeface="Tahoma"/>
              </a:rPr>
              <a:t>(SFA)</a:t>
            </a:r>
            <a:r>
              <a:rPr sz="1400" spc="-45" dirty="0">
                <a:solidFill>
                  <a:srgbClr val="FEFEFE"/>
                </a:solidFill>
                <a:latin typeface="Tahoma"/>
                <a:cs typeface="Tahoma"/>
              </a:rPr>
              <a:t> </a:t>
            </a:r>
            <a:r>
              <a:rPr sz="1400" spc="-85" dirty="0">
                <a:solidFill>
                  <a:srgbClr val="FEFEFE"/>
                </a:solidFill>
                <a:latin typeface="Tahoma"/>
                <a:cs typeface="Tahoma"/>
              </a:rPr>
              <a:t>(IBBI)</a:t>
            </a:r>
            <a:endParaRPr sz="1400" dirty="0">
              <a:latin typeface="Tahoma"/>
              <a:cs typeface="Tahoma"/>
            </a:endParaRPr>
          </a:p>
          <a:p>
            <a:pPr algn="ctr">
              <a:lnSpc>
                <a:spcPct val="100000"/>
              </a:lnSpc>
              <a:spcBef>
                <a:spcPts val="800"/>
              </a:spcBef>
            </a:pPr>
            <a:r>
              <a:rPr spc="-65" dirty="0">
                <a:solidFill>
                  <a:srgbClr val="FEFEFE"/>
                </a:solidFill>
                <a:latin typeface="Tahoma"/>
                <a:cs typeface="Tahoma"/>
              </a:rPr>
              <a:t>Mobile</a:t>
            </a:r>
            <a:r>
              <a:rPr spc="-70" dirty="0">
                <a:solidFill>
                  <a:srgbClr val="FEFEFE"/>
                </a:solidFill>
                <a:latin typeface="Tahoma"/>
                <a:cs typeface="Tahoma"/>
              </a:rPr>
              <a:t> </a:t>
            </a:r>
            <a:r>
              <a:rPr spc="-90" dirty="0">
                <a:solidFill>
                  <a:srgbClr val="FEFEFE"/>
                </a:solidFill>
                <a:latin typeface="Tahoma"/>
                <a:cs typeface="Tahoma"/>
              </a:rPr>
              <a:t>No:-</a:t>
            </a:r>
            <a:r>
              <a:rPr spc="-70" dirty="0">
                <a:solidFill>
                  <a:srgbClr val="FEFEFE"/>
                </a:solidFill>
                <a:latin typeface="Tahoma"/>
                <a:cs typeface="Tahoma"/>
              </a:rPr>
              <a:t> </a:t>
            </a:r>
            <a:r>
              <a:rPr spc="-45" dirty="0">
                <a:solidFill>
                  <a:srgbClr val="FEFEFE"/>
                </a:solidFill>
                <a:latin typeface="Tahoma"/>
                <a:cs typeface="Tahoma"/>
              </a:rPr>
              <a:t>+91-9711310004</a:t>
            </a:r>
            <a:r>
              <a:rPr spc="245" dirty="0">
                <a:solidFill>
                  <a:srgbClr val="FEFEFE"/>
                </a:solidFill>
                <a:latin typeface="Tahoma"/>
                <a:cs typeface="Tahoma"/>
              </a:rPr>
              <a:t> </a:t>
            </a:r>
            <a:r>
              <a:rPr spc="140" dirty="0">
                <a:solidFill>
                  <a:srgbClr val="FEFEFE"/>
                </a:solidFill>
                <a:latin typeface="Tahoma"/>
                <a:cs typeface="Tahoma"/>
              </a:rPr>
              <a:t>|</a:t>
            </a:r>
            <a:r>
              <a:rPr spc="-70" dirty="0">
                <a:solidFill>
                  <a:srgbClr val="FEFEFE"/>
                </a:solidFill>
                <a:latin typeface="Tahoma"/>
                <a:cs typeface="Tahoma"/>
              </a:rPr>
              <a:t> </a:t>
            </a:r>
            <a:r>
              <a:rPr spc="-80" dirty="0">
                <a:solidFill>
                  <a:srgbClr val="FEFEFE"/>
                </a:solidFill>
                <a:latin typeface="Tahoma"/>
                <a:cs typeface="Tahoma"/>
              </a:rPr>
              <a:t>Email:-</a:t>
            </a:r>
            <a:r>
              <a:rPr spc="-70" dirty="0">
                <a:solidFill>
                  <a:srgbClr val="FEFEFE"/>
                </a:solidFill>
                <a:latin typeface="Tahoma"/>
                <a:cs typeface="Tahoma"/>
              </a:rPr>
              <a:t> </a:t>
            </a:r>
            <a:r>
              <a:rPr u="sng" spc="-75" dirty="0">
                <a:solidFill>
                  <a:srgbClr val="FEFEFE"/>
                </a:solidFill>
                <a:latin typeface="Tahoma"/>
                <a:cs typeface="Tahoma"/>
              </a:rPr>
              <a:t>vaibhavjain@mehragoelco.com</a:t>
            </a:r>
            <a:endParaRPr u="sng" dirty="0">
              <a:latin typeface="Tahoma"/>
              <a:cs typeface="Tahoma"/>
            </a:endParaRPr>
          </a:p>
        </p:txBody>
      </p:sp>
      <p:sp>
        <p:nvSpPr>
          <p:cNvPr id="76" name="TextBox 75">
            <a:extLst>
              <a:ext uri="{FF2B5EF4-FFF2-40B4-BE49-F238E27FC236}">
                <a16:creationId xmlns:a16="http://schemas.microsoft.com/office/drawing/2014/main" id="{60343F7D-1F1F-489C-A408-DB6E500F5889}"/>
              </a:ext>
            </a:extLst>
          </p:cNvPr>
          <p:cNvSpPr txBox="1"/>
          <p:nvPr/>
        </p:nvSpPr>
        <p:spPr>
          <a:xfrm>
            <a:off x="152400" y="1547127"/>
            <a:ext cx="3875314" cy="2554545"/>
          </a:xfrm>
          <a:prstGeom prst="rect">
            <a:avLst/>
          </a:prstGeom>
          <a:noFill/>
        </p:spPr>
        <p:txBody>
          <a:bodyPr wrap="square" rtlCol="0">
            <a:spAutoFit/>
          </a:bodyPr>
          <a:lstStyle/>
          <a:p>
            <a:pPr algn="ctr"/>
            <a:r>
              <a:rPr lang="en-US" sz="3200" dirty="0"/>
              <a:t>THANKS FOR </a:t>
            </a:r>
          </a:p>
          <a:p>
            <a:pPr algn="ctr"/>
            <a:r>
              <a:rPr lang="en-US" sz="3200" dirty="0"/>
              <a:t>THIS OPPORTUNITY</a:t>
            </a:r>
          </a:p>
          <a:p>
            <a:pPr algn="ctr"/>
            <a:endParaRPr lang="en-US" sz="3200" dirty="0"/>
          </a:p>
          <a:p>
            <a:pPr algn="ctr"/>
            <a:r>
              <a:rPr lang="en-US" sz="3200" dirty="0"/>
              <a:t>WILL BE HAPPY </a:t>
            </a:r>
          </a:p>
          <a:p>
            <a:pPr algn="ctr"/>
            <a:r>
              <a:rPr lang="en-US" sz="3200" dirty="0"/>
              <a:t>TO TAKE QUESTIONS</a:t>
            </a:r>
            <a:endParaRPr lang="en-IN" sz="3200" dirty="0"/>
          </a:p>
        </p:txBody>
      </p:sp>
      <p:pic>
        <p:nvPicPr>
          <p:cNvPr id="77" name="Picture 76" descr="Text&#10;&#10;Description automatically generated with medium confidence">
            <a:extLst>
              <a:ext uri="{FF2B5EF4-FFF2-40B4-BE49-F238E27FC236}">
                <a16:creationId xmlns:a16="http://schemas.microsoft.com/office/drawing/2014/main" id="{39D24F01-48D9-4143-8768-36AE410C5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1257"/>
            <a:ext cx="2983494" cy="8055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5294793" cy="289823"/>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E-INVOICING</a:t>
            </a:r>
            <a:endParaRPr sz="1800">
              <a:latin typeface="Trebuchet MS"/>
              <a:cs typeface="Trebuchet MS"/>
            </a:endParaRPr>
          </a:p>
        </p:txBody>
      </p:sp>
      <p:sp>
        <p:nvSpPr>
          <p:cNvPr id="20" name="object 5">
            <a:extLst>
              <a:ext uri="{FF2B5EF4-FFF2-40B4-BE49-F238E27FC236}">
                <a16:creationId xmlns:a16="http://schemas.microsoft.com/office/drawing/2014/main" id="{EA7A3105-CA46-46C3-971F-667029A8E499}"/>
              </a:ext>
            </a:extLst>
          </p:cNvPr>
          <p:cNvSpPr/>
          <p:nvPr/>
        </p:nvSpPr>
        <p:spPr>
          <a:xfrm>
            <a:off x="454650" y="840117"/>
            <a:ext cx="12336064" cy="545939"/>
          </a:xfrm>
          <a:custGeom>
            <a:avLst/>
            <a:gdLst/>
            <a:ahLst/>
            <a:cxnLst/>
            <a:rect l="l" t="t" r="r" b="b"/>
            <a:pathLst>
              <a:path w="11732260" h="390525">
                <a:moveTo>
                  <a:pt x="11666728" y="0"/>
                </a:moveTo>
                <a:lnTo>
                  <a:pt x="65023" y="0"/>
                </a:lnTo>
                <a:lnTo>
                  <a:pt x="39712" y="5105"/>
                </a:lnTo>
                <a:lnTo>
                  <a:pt x="19043" y="19034"/>
                </a:lnTo>
                <a:lnTo>
                  <a:pt x="5109" y="39701"/>
                </a:lnTo>
                <a:lnTo>
                  <a:pt x="0" y="65024"/>
                </a:lnTo>
                <a:lnTo>
                  <a:pt x="0" y="325120"/>
                </a:lnTo>
                <a:lnTo>
                  <a:pt x="5109" y="350442"/>
                </a:lnTo>
                <a:lnTo>
                  <a:pt x="19043" y="371109"/>
                </a:lnTo>
                <a:lnTo>
                  <a:pt x="39712" y="385038"/>
                </a:lnTo>
                <a:lnTo>
                  <a:pt x="65023" y="390144"/>
                </a:lnTo>
                <a:lnTo>
                  <a:pt x="11666728" y="390144"/>
                </a:lnTo>
                <a:lnTo>
                  <a:pt x="11692050" y="385038"/>
                </a:lnTo>
                <a:lnTo>
                  <a:pt x="11712717" y="371109"/>
                </a:lnTo>
                <a:lnTo>
                  <a:pt x="11726646" y="350442"/>
                </a:lnTo>
                <a:lnTo>
                  <a:pt x="11731752" y="325120"/>
                </a:lnTo>
                <a:lnTo>
                  <a:pt x="11731752" y="65024"/>
                </a:lnTo>
                <a:lnTo>
                  <a:pt x="11726646" y="39701"/>
                </a:lnTo>
                <a:lnTo>
                  <a:pt x="11712717" y="19034"/>
                </a:lnTo>
                <a:lnTo>
                  <a:pt x="11692050" y="5105"/>
                </a:lnTo>
                <a:lnTo>
                  <a:pt x="11666728" y="0"/>
                </a:lnTo>
                <a:close/>
              </a:path>
            </a:pathLst>
          </a:custGeom>
          <a:solidFill>
            <a:srgbClr val="1F487C"/>
          </a:solidFill>
        </p:spPr>
        <p:txBody>
          <a:bodyPr wrap="square" lIns="0" tIns="0" rIns="0" bIns="0" rtlCol="0" anchor="ctr"/>
          <a:lstStyle/>
          <a:p>
            <a:pPr algn="ctr"/>
            <a:r>
              <a:rPr lang="en-US" sz="1800" b="1" u="none" spc="-65">
                <a:solidFill>
                  <a:srgbClr val="FEFEFE"/>
                </a:solidFill>
                <a:latin typeface="Trebuchet MS"/>
                <a:cs typeface="Trebuchet MS"/>
              </a:rPr>
              <a:t>CRITICAL MATTERS - E-INVOICING SYSTEM</a:t>
            </a:r>
            <a:endParaRPr lang="en-US" sz="1800">
              <a:latin typeface="Tahoma"/>
              <a:ea typeface="Tahoma"/>
              <a:cs typeface="Tahoma"/>
            </a:endParaRPr>
          </a:p>
        </p:txBody>
      </p:sp>
      <p:sp>
        <p:nvSpPr>
          <p:cNvPr id="23" name="object 8">
            <a:extLst>
              <a:ext uri="{FF2B5EF4-FFF2-40B4-BE49-F238E27FC236}">
                <a16:creationId xmlns:a16="http://schemas.microsoft.com/office/drawing/2014/main" id="{6DAE508E-2061-4DF2-8129-0845B964CC17}"/>
              </a:ext>
            </a:extLst>
          </p:cNvPr>
          <p:cNvSpPr txBox="1"/>
          <p:nvPr/>
        </p:nvSpPr>
        <p:spPr>
          <a:xfrm>
            <a:off x="13286613" y="6572504"/>
            <a:ext cx="199390" cy="193675"/>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FFFFFF"/>
                </a:solidFill>
                <a:latin typeface="Tahoma"/>
                <a:cs typeface="Tahoma"/>
              </a:rPr>
              <a:t>03</a:t>
            </a:r>
            <a:endParaRPr sz="1100">
              <a:latin typeface="Tahoma"/>
              <a:cs typeface="Tahoma"/>
            </a:endParaRPr>
          </a:p>
        </p:txBody>
      </p:sp>
      <p:pic>
        <p:nvPicPr>
          <p:cNvPr id="81" name="Picture 80" descr="Text&#10;&#10;Description automatically generated with medium confidence">
            <a:extLst>
              <a:ext uri="{FF2B5EF4-FFF2-40B4-BE49-F238E27FC236}">
                <a16:creationId xmlns:a16="http://schemas.microsoft.com/office/drawing/2014/main" id="{C6E614AD-F56E-439D-8BE8-F663A857C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0" y="540387"/>
            <a:ext cx="1517334" cy="409680"/>
          </a:xfrm>
          <a:prstGeom prst="rect">
            <a:avLst/>
          </a:prstGeom>
        </p:spPr>
      </p:pic>
      <p:sp>
        <p:nvSpPr>
          <p:cNvPr id="39" name="TextBox 38">
            <a:extLst>
              <a:ext uri="{FF2B5EF4-FFF2-40B4-BE49-F238E27FC236}">
                <a16:creationId xmlns:a16="http://schemas.microsoft.com/office/drawing/2014/main" id="{C57DEE82-9526-E42D-6E94-1C69BC4721DA}"/>
              </a:ext>
            </a:extLst>
          </p:cNvPr>
          <p:cNvSpPr txBox="1"/>
          <p:nvPr/>
        </p:nvSpPr>
        <p:spPr>
          <a:xfrm>
            <a:off x="454649" y="1407826"/>
            <a:ext cx="12336065"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400" b="1">
                <a:solidFill>
                  <a:srgbClr val="000000"/>
                </a:solidFill>
                <a:ea typeface="+mn-lt"/>
                <a:cs typeface="+mn-lt"/>
              </a:rPr>
              <a:t>Complications while Integrating ERP Systems</a:t>
            </a:r>
          </a:p>
          <a:p>
            <a:pPr marL="800100" lvl="1" indent="-342900" algn="just">
              <a:buFont typeface="Arial"/>
              <a:buChar char="•"/>
            </a:pPr>
            <a:r>
              <a:rPr lang="en-US" sz="2000">
                <a:solidFill>
                  <a:srgbClr val="000000"/>
                </a:solidFill>
                <a:ea typeface="+mn-lt"/>
                <a:cs typeface="+mn-lt"/>
              </a:rPr>
              <a:t>Though Most ERPs are Customizable and Frequent Changes in Government’s API Integration Framework, Invoice Format and other requirements bring cost to companies.</a:t>
            </a:r>
          </a:p>
          <a:p>
            <a:pPr marL="800100" lvl="1" indent="-342900" algn="just">
              <a:buFont typeface="Arial"/>
              <a:buChar char="•"/>
            </a:pPr>
            <a:r>
              <a:rPr lang="en-US" sz="2000">
                <a:solidFill>
                  <a:srgbClr val="000000"/>
                </a:solidFill>
                <a:ea typeface="+mn-lt"/>
                <a:cs typeface="+mn-lt"/>
              </a:rPr>
              <a:t>Homegrown Accounting Software's which do not have scalable server or API interface sometimes face compatibility issues and increase manual work</a:t>
            </a:r>
          </a:p>
          <a:p>
            <a:pPr lvl="1" algn="just"/>
            <a:endParaRPr lang="en-US" sz="2000">
              <a:solidFill>
                <a:srgbClr val="000000"/>
              </a:solidFill>
              <a:ea typeface="+mn-lt"/>
              <a:cs typeface="+mn-lt"/>
            </a:endParaRPr>
          </a:p>
          <a:p>
            <a:pPr marL="342900" indent="-342900" algn="just">
              <a:buFont typeface="Arial"/>
              <a:buChar char="•"/>
            </a:pPr>
            <a:r>
              <a:rPr lang="en-US" sz="2400" b="1">
                <a:solidFill>
                  <a:srgbClr val="000000"/>
                </a:solidFill>
                <a:ea typeface="+mn-lt"/>
                <a:cs typeface="+mn-lt"/>
              </a:rPr>
              <a:t>Cancellation and Amendment Policies of e-invoicing</a:t>
            </a:r>
          </a:p>
          <a:p>
            <a:pPr marL="800100" lvl="1" indent="-342900" algn="just">
              <a:buFont typeface="Arial"/>
              <a:buChar char="•"/>
            </a:pPr>
            <a:r>
              <a:rPr lang="en-US" sz="2000">
                <a:solidFill>
                  <a:srgbClr val="000000"/>
                </a:solidFill>
                <a:ea typeface="+mn-lt"/>
                <a:cs typeface="+mn-lt"/>
              </a:rPr>
              <a:t>E-Invoicing allow </a:t>
            </a:r>
          </a:p>
          <a:p>
            <a:pPr marL="1257300" lvl="2" indent="-342900" algn="just">
              <a:buFont typeface="Arial"/>
              <a:buChar char="•"/>
            </a:pPr>
            <a:r>
              <a:rPr lang="en-US" sz="2000">
                <a:solidFill>
                  <a:srgbClr val="000000"/>
                </a:solidFill>
                <a:ea typeface="+mn-lt"/>
                <a:cs typeface="+mn-lt"/>
              </a:rPr>
              <a:t>Invoice Creation (IRN Generation) for up to 7 days including the date of Invoice</a:t>
            </a:r>
          </a:p>
          <a:p>
            <a:pPr marL="1257300" lvl="2" indent="-342900" algn="just">
              <a:buFont typeface="Arial"/>
              <a:buChar char="•"/>
            </a:pPr>
            <a:r>
              <a:rPr lang="en-US" sz="2000">
                <a:solidFill>
                  <a:srgbClr val="000000"/>
                </a:solidFill>
                <a:ea typeface="+mn-lt"/>
                <a:cs typeface="+mn-lt"/>
              </a:rPr>
              <a:t>Cancellation only for 24 hours once raised</a:t>
            </a:r>
          </a:p>
          <a:p>
            <a:pPr marL="800100" lvl="1" indent="-342900" algn="just">
              <a:buFont typeface="Arial"/>
              <a:buChar char="•"/>
            </a:pPr>
            <a:r>
              <a:rPr lang="en-US" sz="2000">
                <a:solidFill>
                  <a:srgbClr val="000000"/>
                </a:solidFill>
                <a:ea typeface="+mn-lt"/>
                <a:cs typeface="+mn-lt"/>
              </a:rPr>
              <a:t>E-Invoicing do not allow amendment in Quantity or Value</a:t>
            </a:r>
          </a:p>
          <a:p>
            <a:pPr marL="800100" lvl="1" indent="-342900" algn="just">
              <a:buFont typeface="Arial"/>
              <a:buChar char="•"/>
            </a:pPr>
            <a:r>
              <a:rPr lang="en-US" sz="2000">
                <a:solidFill>
                  <a:srgbClr val="000000"/>
                </a:solidFill>
                <a:ea typeface="+mn-lt"/>
                <a:cs typeface="+mn-lt"/>
              </a:rPr>
              <a:t>Hence, in case of error, one needs to issue a credit note / debit note against the previous invoice only.</a:t>
            </a:r>
          </a:p>
          <a:p>
            <a:pPr lvl="1" algn="just"/>
            <a:endParaRPr lang="en-US" sz="2000">
              <a:solidFill>
                <a:srgbClr val="000000"/>
              </a:solidFill>
              <a:ea typeface="+mn-lt"/>
              <a:cs typeface="+mn-lt"/>
            </a:endParaRPr>
          </a:p>
          <a:p>
            <a:pPr marL="342900" indent="-342900" algn="just">
              <a:buFont typeface="Arial"/>
              <a:buChar char="•"/>
            </a:pPr>
            <a:r>
              <a:rPr lang="en-US" sz="2400" b="1">
                <a:solidFill>
                  <a:srgbClr val="000000"/>
                </a:solidFill>
                <a:ea typeface="+mn-lt"/>
                <a:cs typeface="+mn-lt"/>
              </a:rPr>
              <a:t>ITC is not available in absence of E-invoicing if it was applicable</a:t>
            </a:r>
          </a:p>
          <a:p>
            <a:pPr marL="800100" lvl="1" indent="-342900" algn="just">
              <a:buFont typeface="Arial"/>
              <a:buChar char="•"/>
            </a:pPr>
            <a:r>
              <a:rPr lang="en-US" sz="2000">
                <a:solidFill>
                  <a:srgbClr val="000000"/>
                </a:solidFill>
                <a:ea typeface="+mn-lt"/>
                <a:cs typeface="+mn-lt"/>
              </a:rPr>
              <a:t>It is not very feasible for a buyer to know if the supplier’s turnover is above the threshold at any time from 2017-18 onwards.</a:t>
            </a:r>
          </a:p>
          <a:p>
            <a:pPr marL="800100" lvl="1" indent="-342900" algn="just">
              <a:buFont typeface="Arial"/>
              <a:buChar char="•"/>
            </a:pPr>
            <a:r>
              <a:rPr lang="en-US" sz="2000">
                <a:solidFill>
                  <a:srgbClr val="000000"/>
                </a:solidFill>
                <a:ea typeface="+mn-lt"/>
                <a:cs typeface="+mn-lt"/>
              </a:rPr>
              <a:t>Accordingly, every Buyer has applied their own diligence methods for this, some of the examples are</a:t>
            </a:r>
          </a:p>
          <a:p>
            <a:pPr marL="1257300" lvl="2" indent="-342900" algn="just">
              <a:buFont typeface="Arial"/>
              <a:buChar char="•"/>
            </a:pPr>
            <a:r>
              <a:rPr lang="en-US" sz="2000">
                <a:solidFill>
                  <a:srgbClr val="000000"/>
                </a:solidFill>
                <a:ea typeface="+mn-lt"/>
                <a:cs typeface="+mn-lt"/>
              </a:rPr>
              <a:t>Obtaining a Declaration from each suppler on applicability of e-invoice to them.</a:t>
            </a:r>
          </a:p>
          <a:p>
            <a:pPr marL="1257300" lvl="2" indent="-342900" algn="just">
              <a:buFont typeface="Arial"/>
              <a:buChar char="•"/>
            </a:pPr>
            <a:r>
              <a:rPr lang="en-US" sz="2000">
                <a:solidFill>
                  <a:srgbClr val="000000"/>
                </a:solidFill>
                <a:ea typeface="+mn-lt"/>
                <a:cs typeface="+mn-lt"/>
              </a:rPr>
              <a:t>Obtaining a CA Certificate to this effect from each supplier</a:t>
            </a:r>
          </a:p>
          <a:p>
            <a:pPr marL="1257300" lvl="2" indent="-342900" algn="just">
              <a:buFont typeface="Arial"/>
              <a:buChar char="•"/>
            </a:pPr>
            <a:r>
              <a:rPr lang="en-US" sz="2000">
                <a:solidFill>
                  <a:srgbClr val="000000"/>
                </a:solidFill>
                <a:ea typeface="+mn-lt"/>
                <a:cs typeface="+mn-lt"/>
              </a:rPr>
              <a:t>Obtaining a Screenshot of GST Portal where Aggregate turnover is given. </a:t>
            </a:r>
          </a:p>
        </p:txBody>
      </p:sp>
      <p:pic>
        <p:nvPicPr>
          <p:cNvPr id="6" name="object 12">
            <a:extLst>
              <a:ext uri="{FF2B5EF4-FFF2-40B4-BE49-F238E27FC236}">
                <a16:creationId xmlns:a16="http://schemas.microsoft.com/office/drawing/2014/main" id="{E72CEE44-C4F8-4735-5527-9AF19C4168F0}"/>
              </a:ext>
            </a:extLst>
          </p:cNvPr>
          <p:cNvPicPr/>
          <p:nvPr/>
        </p:nvPicPr>
        <p:blipFill>
          <a:blip r:embed="rId4" cstate="print"/>
          <a:stretch>
            <a:fillRect/>
          </a:stretch>
        </p:blipFill>
        <p:spPr>
          <a:xfrm>
            <a:off x="12866915" y="3343137"/>
            <a:ext cx="1524000" cy="4454401"/>
          </a:xfrm>
          <a:prstGeom prst="rect">
            <a:avLst/>
          </a:prstGeom>
        </p:spPr>
      </p:pic>
    </p:spTree>
    <p:extLst>
      <p:ext uri="{BB962C8B-B14F-4D97-AF65-F5344CB8AC3E}">
        <p14:creationId xmlns:p14="http://schemas.microsoft.com/office/powerpoint/2010/main" val="186133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5294793" cy="289823"/>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E-INVOICING</a:t>
            </a:r>
            <a:endParaRPr sz="1800">
              <a:latin typeface="Trebuchet MS"/>
              <a:cs typeface="Trebuchet MS"/>
            </a:endParaRPr>
          </a:p>
        </p:txBody>
      </p:sp>
      <p:sp>
        <p:nvSpPr>
          <p:cNvPr id="20" name="object 5">
            <a:extLst>
              <a:ext uri="{FF2B5EF4-FFF2-40B4-BE49-F238E27FC236}">
                <a16:creationId xmlns:a16="http://schemas.microsoft.com/office/drawing/2014/main" id="{EA7A3105-CA46-46C3-971F-667029A8E499}"/>
              </a:ext>
            </a:extLst>
          </p:cNvPr>
          <p:cNvSpPr/>
          <p:nvPr/>
        </p:nvSpPr>
        <p:spPr>
          <a:xfrm>
            <a:off x="454650" y="840117"/>
            <a:ext cx="12336064" cy="545939"/>
          </a:xfrm>
          <a:custGeom>
            <a:avLst/>
            <a:gdLst/>
            <a:ahLst/>
            <a:cxnLst/>
            <a:rect l="l" t="t" r="r" b="b"/>
            <a:pathLst>
              <a:path w="11732260" h="390525">
                <a:moveTo>
                  <a:pt x="11666728" y="0"/>
                </a:moveTo>
                <a:lnTo>
                  <a:pt x="65023" y="0"/>
                </a:lnTo>
                <a:lnTo>
                  <a:pt x="39712" y="5105"/>
                </a:lnTo>
                <a:lnTo>
                  <a:pt x="19043" y="19034"/>
                </a:lnTo>
                <a:lnTo>
                  <a:pt x="5109" y="39701"/>
                </a:lnTo>
                <a:lnTo>
                  <a:pt x="0" y="65024"/>
                </a:lnTo>
                <a:lnTo>
                  <a:pt x="0" y="325120"/>
                </a:lnTo>
                <a:lnTo>
                  <a:pt x="5109" y="350442"/>
                </a:lnTo>
                <a:lnTo>
                  <a:pt x="19043" y="371109"/>
                </a:lnTo>
                <a:lnTo>
                  <a:pt x="39712" y="385038"/>
                </a:lnTo>
                <a:lnTo>
                  <a:pt x="65023" y="390144"/>
                </a:lnTo>
                <a:lnTo>
                  <a:pt x="11666728" y="390144"/>
                </a:lnTo>
                <a:lnTo>
                  <a:pt x="11692050" y="385038"/>
                </a:lnTo>
                <a:lnTo>
                  <a:pt x="11712717" y="371109"/>
                </a:lnTo>
                <a:lnTo>
                  <a:pt x="11726646" y="350442"/>
                </a:lnTo>
                <a:lnTo>
                  <a:pt x="11731752" y="325120"/>
                </a:lnTo>
                <a:lnTo>
                  <a:pt x="11731752" y="65024"/>
                </a:lnTo>
                <a:lnTo>
                  <a:pt x="11726646" y="39701"/>
                </a:lnTo>
                <a:lnTo>
                  <a:pt x="11712717" y="19034"/>
                </a:lnTo>
                <a:lnTo>
                  <a:pt x="11692050" y="5105"/>
                </a:lnTo>
                <a:lnTo>
                  <a:pt x="11666728" y="0"/>
                </a:lnTo>
                <a:close/>
              </a:path>
            </a:pathLst>
          </a:custGeom>
          <a:solidFill>
            <a:srgbClr val="1F487C"/>
          </a:solidFill>
        </p:spPr>
        <p:txBody>
          <a:bodyPr wrap="square" lIns="0" tIns="0" rIns="0" bIns="0" rtlCol="0" anchor="ctr"/>
          <a:lstStyle/>
          <a:p>
            <a:pPr algn="ctr"/>
            <a:r>
              <a:rPr lang="en-US" sz="1800" b="1" u="none" spc="-65">
                <a:solidFill>
                  <a:srgbClr val="FEFEFE"/>
                </a:solidFill>
                <a:latin typeface="Trebuchet MS"/>
                <a:cs typeface="Trebuchet MS"/>
              </a:rPr>
              <a:t>CRITICAL MATTERS - E-INVOICING SYSTEM</a:t>
            </a:r>
            <a:endParaRPr lang="en-US" sz="1800">
              <a:latin typeface="Tahoma"/>
              <a:ea typeface="Tahoma"/>
              <a:cs typeface="Tahoma"/>
            </a:endParaRPr>
          </a:p>
        </p:txBody>
      </p:sp>
      <p:sp>
        <p:nvSpPr>
          <p:cNvPr id="23" name="object 8">
            <a:extLst>
              <a:ext uri="{FF2B5EF4-FFF2-40B4-BE49-F238E27FC236}">
                <a16:creationId xmlns:a16="http://schemas.microsoft.com/office/drawing/2014/main" id="{6DAE508E-2061-4DF2-8129-0845B964CC17}"/>
              </a:ext>
            </a:extLst>
          </p:cNvPr>
          <p:cNvSpPr txBox="1"/>
          <p:nvPr/>
        </p:nvSpPr>
        <p:spPr>
          <a:xfrm>
            <a:off x="13286613" y="6572504"/>
            <a:ext cx="199390" cy="193675"/>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FFFFFF"/>
                </a:solidFill>
                <a:latin typeface="Tahoma"/>
                <a:cs typeface="Tahoma"/>
              </a:rPr>
              <a:t>03</a:t>
            </a:r>
            <a:endParaRPr sz="1100">
              <a:latin typeface="Tahoma"/>
              <a:cs typeface="Tahoma"/>
            </a:endParaRPr>
          </a:p>
        </p:txBody>
      </p:sp>
      <p:pic>
        <p:nvPicPr>
          <p:cNvPr id="81" name="Picture 80" descr="Text&#10;&#10;Description automatically generated with medium confidence">
            <a:extLst>
              <a:ext uri="{FF2B5EF4-FFF2-40B4-BE49-F238E27FC236}">
                <a16:creationId xmlns:a16="http://schemas.microsoft.com/office/drawing/2014/main" id="{C6E614AD-F56E-439D-8BE8-F663A857C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0" y="540387"/>
            <a:ext cx="1517334" cy="409680"/>
          </a:xfrm>
          <a:prstGeom prst="rect">
            <a:avLst/>
          </a:prstGeom>
        </p:spPr>
      </p:pic>
      <p:sp>
        <p:nvSpPr>
          <p:cNvPr id="39" name="TextBox 38">
            <a:extLst>
              <a:ext uri="{FF2B5EF4-FFF2-40B4-BE49-F238E27FC236}">
                <a16:creationId xmlns:a16="http://schemas.microsoft.com/office/drawing/2014/main" id="{C57DEE82-9526-E42D-6E94-1C69BC4721DA}"/>
              </a:ext>
            </a:extLst>
          </p:cNvPr>
          <p:cNvSpPr txBox="1"/>
          <p:nvPr/>
        </p:nvSpPr>
        <p:spPr>
          <a:xfrm>
            <a:off x="454650" y="1407826"/>
            <a:ext cx="831278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400" b="1">
                <a:solidFill>
                  <a:srgbClr val="000000"/>
                </a:solidFill>
                <a:ea typeface="+mn-lt"/>
                <a:cs typeface="+mn-lt"/>
              </a:rPr>
              <a:t>If generated an e-Invoice by mistake and it is not cancelled within 24 hours?</a:t>
            </a:r>
          </a:p>
          <a:p>
            <a:pPr marL="800100" lvl="1" indent="-342900" algn="just">
              <a:buFont typeface="Arial"/>
              <a:buChar char="•"/>
            </a:pPr>
            <a:r>
              <a:rPr lang="en-US" sz="2000">
                <a:solidFill>
                  <a:srgbClr val="000000"/>
                </a:solidFill>
                <a:ea typeface="+mn-lt"/>
                <a:cs typeface="+mn-lt"/>
              </a:rPr>
              <a:t>One needs to issue a credit note against the previous invoice only.</a:t>
            </a:r>
          </a:p>
          <a:p>
            <a:pPr marL="342900" indent="-342900" algn="just">
              <a:buFont typeface="Arial"/>
              <a:buChar char="•"/>
            </a:pPr>
            <a:endParaRPr lang="en-US" sz="2400" b="1">
              <a:solidFill>
                <a:srgbClr val="000000"/>
              </a:solidFill>
              <a:ea typeface="+mn-lt"/>
              <a:cs typeface="+mn-lt"/>
            </a:endParaRPr>
          </a:p>
          <a:p>
            <a:pPr marL="342900" indent="-342900" algn="just">
              <a:buFont typeface="Arial"/>
              <a:buChar char="•"/>
            </a:pPr>
            <a:r>
              <a:rPr lang="en-US" sz="2400" b="1">
                <a:solidFill>
                  <a:srgbClr val="000000"/>
                </a:solidFill>
                <a:ea typeface="+mn-lt"/>
                <a:cs typeface="+mn-lt"/>
              </a:rPr>
              <a:t>If one has crossed the notified Turnover in the current year, does he need to generate E invoices?</a:t>
            </a:r>
          </a:p>
          <a:p>
            <a:pPr marL="800100" lvl="1" indent="-342900" algn="just">
              <a:buFont typeface="Arial"/>
              <a:buChar char="•"/>
            </a:pPr>
            <a:r>
              <a:rPr lang="en-US" sz="2000">
                <a:solidFill>
                  <a:srgbClr val="000000"/>
                </a:solidFill>
                <a:ea typeface="+mn-lt"/>
                <a:cs typeface="+mn-lt"/>
              </a:rPr>
              <a:t>No, e-Invoice is applicable only if the notified turnover is crossed in any of the previous years.</a:t>
            </a:r>
          </a:p>
          <a:p>
            <a:pPr marL="800100" lvl="1" indent="-342900" algn="just">
              <a:buFont typeface="Arial"/>
              <a:buChar char="•"/>
            </a:pPr>
            <a:r>
              <a:rPr lang="en-US" sz="2000">
                <a:solidFill>
                  <a:srgbClr val="000000"/>
                </a:solidFill>
                <a:ea typeface="+mn-lt"/>
                <a:cs typeface="+mn-lt"/>
              </a:rPr>
              <a:t>Once in E-Invoicing cannot go to normal unless the turnover slips below the threshold fixed to obtain GST Registration (40 Lacs / 20 Lacs as the case may be) and one surrender the GST Registration.</a:t>
            </a:r>
          </a:p>
          <a:p>
            <a:pPr marL="800100" lvl="1" indent="-342900" algn="just">
              <a:buFont typeface="Arial"/>
              <a:buChar char="•"/>
            </a:pPr>
            <a:endParaRPr lang="en-US" sz="2000">
              <a:solidFill>
                <a:srgbClr val="000000"/>
              </a:solidFill>
              <a:ea typeface="+mn-lt"/>
              <a:cs typeface="+mn-lt"/>
            </a:endParaRPr>
          </a:p>
          <a:p>
            <a:pPr marL="342900" indent="-342900" algn="just">
              <a:buFont typeface="Arial"/>
              <a:buChar char="•"/>
            </a:pPr>
            <a:r>
              <a:rPr lang="en-US" sz="2400" b="1">
                <a:solidFill>
                  <a:srgbClr val="000000"/>
                </a:solidFill>
                <a:ea typeface="+mn-lt"/>
                <a:cs typeface="+mn-lt"/>
              </a:rPr>
              <a:t>Penalties in respect of E-Invoicing</a:t>
            </a:r>
            <a:endParaRPr lang="en-US" sz="2000">
              <a:solidFill>
                <a:srgbClr val="000000"/>
              </a:solidFill>
              <a:ea typeface="+mn-lt"/>
              <a:cs typeface="+mn-lt"/>
            </a:endParaRPr>
          </a:p>
          <a:p>
            <a:pPr marL="800100" lvl="1" indent="-342900" algn="just">
              <a:buFont typeface="Arial"/>
              <a:buChar char="•"/>
            </a:pPr>
            <a:r>
              <a:rPr lang="en-US" sz="2000">
                <a:solidFill>
                  <a:srgbClr val="000000"/>
                </a:solidFill>
                <a:ea typeface="+mn-lt"/>
                <a:cs typeface="+mn-lt"/>
              </a:rPr>
              <a:t>Non-issuance of E-Invoice</a:t>
            </a:r>
          </a:p>
          <a:p>
            <a:pPr marL="1257300" lvl="2" indent="-342900" algn="just">
              <a:buFont typeface="Arial"/>
              <a:buChar char="•"/>
            </a:pPr>
            <a:r>
              <a:rPr lang="en-US" sz="2000">
                <a:solidFill>
                  <a:srgbClr val="000000"/>
                </a:solidFill>
                <a:ea typeface="+mn-lt"/>
                <a:cs typeface="+mn-lt"/>
              </a:rPr>
              <a:t>Higher of Rs.10,000 or actual Tax chargeable on the Invoice</a:t>
            </a:r>
          </a:p>
          <a:p>
            <a:pPr marL="800100" lvl="1" indent="-342900" algn="just">
              <a:buFont typeface="Arial"/>
              <a:buChar char="•"/>
            </a:pPr>
            <a:r>
              <a:rPr lang="en-US" sz="2000">
                <a:solidFill>
                  <a:srgbClr val="000000"/>
                </a:solidFill>
                <a:ea typeface="+mn-lt"/>
                <a:cs typeface="+mn-lt"/>
              </a:rPr>
              <a:t>Incorrect or erroneous E-Invoice </a:t>
            </a:r>
          </a:p>
          <a:p>
            <a:pPr marL="1257300" lvl="2" indent="-342900" algn="just">
              <a:buFont typeface="Arial"/>
              <a:buChar char="•"/>
            </a:pPr>
            <a:r>
              <a:rPr lang="en-US" sz="2000">
                <a:solidFill>
                  <a:srgbClr val="000000"/>
                </a:solidFill>
                <a:ea typeface="+mn-lt"/>
                <a:cs typeface="+mn-lt"/>
              </a:rPr>
              <a:t>Rs. 25,000 per such Instance</a:t>
            </a:r>
          </a:p>
          <a:p>
            <a:pPr marL="800100" lvl="1" indent="-342900" algn="just">
              <a:buFont typeface="Arial"/>
              <a:buChar char="•"/>
            </a:pPr>
            <a:endParaRPr lang="en-US" sz="2000">
              <a:solidFill>
                <a:srgbClr val="000000"/>
              </a:solidFill>
              <a:ea typeface="+mn-lt"/>
              <a:cs typeface="+mn-lt"/>
            </a:endParaRPr>
          </a:p>
        </p:txBody>
      </p:sp>
      <p:pic>
        <p:nvPicPr>
          <p:cNvPr id="1026" name="Picture 2" descr="How does e-Invoice System Works | Tally Solutions">
            <a:extLst>
              <a:ext uri="{FF2B5EF4-FFF2-40B4-BE49-F238E27FC236}">
                <a16:creationId xmlns:a16="http://schemas.microsoft.com/office/drawing/2014/main" id="{D45C9A42-CB31-9753-7FC4-15D29FA79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808" y="1588678"/>
            <a:ext cx="5499526" cy="66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5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98"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5294793" cy="289823"/>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E-Way Bill – Key Judgements</a:t>
            </a:r>
            <a:endParaRPr sz="1800">
              <a:latin typeface="Trebuchet MS"/>
              <a:cs typeface="Trebuchet MS"/>
            </a:endParaRPr>
          </a:p>
        </p:txBody>
      </p:sp>
      <p:sp>
        <p:nvSpPr>
          <p:cNvPr id="23" name="object 8">
            <a:extLst>
              <a:ext uri="{FF2B5EF4-FFF2-40B4-BE49-F238E27FC236}">
                <a16:creationId xmlns:a16="http://schemas.microsoft.com/office/drawing/2014/main" id="{6DAE508E-2061-4DF2-8129-0845B964CC17}"/>
              </a:ext>
            </a:extLst>
          </p:cNvPr>
          <p:cNvSpPr txBox="1"/>
          <p:nvPr/>
        </p:nvSpPr>
        <p:spPr>
          <a:xfrm>
            <a:off x="13286613" y="7116794"/>
            <a:ext cx="199390" cy="193675"/>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FFFFFF"/>
                </a:solidFill>
                <a:latin typeface="Tahoma"/>
                <a:cs typeface="Tahoma"/>
              </a:rPr>
              <a:t>03</a:t>
            </a:r>
            <a:endParaRPr sz="1100">
              <a:latin typeface="Tahoma"/>
              <a:cs typeface="Tahoma"/>
            </a:endParaRPr>
          </a:p>
        </p:txBody>
      </p:sp>
      <p:pic>
        <p:nvPicPr>
          <p:cNvPr id="81" name="Picture 80" descr="Text&#10;&#10;Description automatically generated with medium confidence">
            <a:extLst>
              <a:ext uri="{FF2B5EF4-FFF2-40B4-BE49-F238E27FC236}">
                <a16:creationId xmlns:a16="http://schemas.microsoft.com/office/drawing/2014/main" id="{C6E614AD-F56E-439D-8BE8-F663A857C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0" y="540387"/>
            <a:ext cx="1517334" cy="409680"/>
          </a:xfrm>
          <a:prstGeom prst="rect">
            <a:avLst/>
          </a:prstGeom>
        </p:spPr>
      </p:pic>
      <p:sp>
        <p:nvSpPr>
          <p:cNvPr id="3" name="TextBox 2">
            <a:extLst>
              <a:ext uri="{FF2B5EF4-FFF2-40B4-BE49-F238E27FC236}">
                <a16:creationId xmlns:a16="http://schemas.microsoft.com/office/drawing/2014/main" id="{A9F38CED-CB0E-09EF-42B5-088327F457C5}"/>
              </a:ext>
            </a:extLst>
          </p:cNvPr>
          <p:cNvSpPr txBox="1"/>
          <p:nvPr/>
        </p:nvSpPr>
        <p:spPr>
          <a:xfrm>
            <a:off x="454649" y="2300466"/>
            <a:ext cx="13783865"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400" b="1">
                <a:solidFill>
                  <a:srgbClr val="000000"/>
                </a:solidFill>
                <a:ea typeface="+mn-lt"/>
                <a:cs typeface="+mn-lt"/>
              </a:rPr>
              <a:t>Penalty is leviable if E-Way Bill is not issued post expiry for transport of goods irrespective of circumstances</a:t>
            </a:r>
          </a:p>
          <a:p>
            <a:pPr marL="800100" lvl="1" indent="-342900" algn="just">
              <a:buFont typeface="Arial"/>
              <a:buChar char="•"/>
            </a:pPr>
            <a:r>
              <a:rPr lang="en-US" sz="2000" err="1">
                <a:solidFill>
                  <a:srgbClr val="000000"/>
                </a:solidFill>
                <a:ea typeface="+mn-lt"/>
                <a:cs typeface="+mn-lt"/>
              </a:rPr>
              <a:t>Assessee</a:t>
            </a:r>
            <a:r>
              <a:rPr lang="en-US" sz="2000">
                <a:solidFill>
                  <a:srgbClr val="000000"/>
                </a:solidFill>
                <a:ea typeface="+mn-lt"/>
                <a:cs typeface="+mn-lt"/>
              </a:rPr>
              <a:t> was required to generate fresh e-way bill when goods are transported in different vehicle due to breakdown of original vehicle; </a:t>
            </a:r>
          </a:p>
          <a:p>
            <a:pPr marL="800100" lvl="1" indent="-342900" algn="just">
              <a:buFont typeface="Arial"/>
              <a:buChar char="•"/>
            </a:pPr>
            <a:r>
              <a:rPr lang="en-US" sz="2000">
                <a:solidFill>
                  <a:srgbClr val="000000"/>
                </a:solidFill>
                <a:ea typeface="+mn-lt"/>
                <a:cs typeface="+mn-lt"/>
              </a:rPr>
              <a:t>Authorities were not required to ascertain reasons for transporting goods in different vehicle</a:t>
            </a:r>
          </a:p>
          <a:p>
            <a:pPr lvl="1" algn="r"/>
            <a:r>
              <a:rPr lang="en-US" sz="2000" b="1" i="1">
                <a:solidFill>
                  <a:srgbClr val="000000"/>
                </a:solidFill>
                <a:ea typeface="+mn-lt"/>
                <a:cs typeface="+mn-lt"/>
              </a:rPr>
              <a:t>Asian Switchgear (P.) Ltd. vs. State Tax Officer</a:t>
            </a:r>
            <a:r>
              <a:rPr lang="en-US" sz="2000" i="1">
                <a:solidFill>
                  <a:srgbClr val="000000"/>
                </a:solidFill>
                <a:ea typeface="+mn-lt"/>
                <a:cs typeface="+mn-lt"/>
              </a:rPr>
              <a:t> </a:t>
            </a:r>
          </a:p>
          <a:p>
            <a:pPr lvl="1" algn="r"/>
            <a:r>
              <a:rPr lang="en-US" sz="2000" i="1">
                <a:solidFill>
                  <a:srgbClr val="000000"/>
                </a:solidFill>
                <a:ea typeface="+mn-lt"/>
                <a:cs typeface="+mn-lt"/>
              </a:rPr>
              <a:t>[2023] 149 taxmann.com 120 (Calcutta) (03-03-2023)</a:t>
            </a:r>
          </a:p>
        </p:txBody>
      </p:sp>
      <p:sp>
        <p:nvSpPr>
          <p:cNvPr id="4" name="TextBox 3">
            <a:extLst>
              <a:ext uri="{FF2B5EF4-FFF2-40B4-BE49-F238E27FC236}">
                <a16:creationId xmlns:a16="http://schemas.microsoft.com/office/drawing/2014/main" id="{8F5FB553-1087-AF57-0EB3-376C867D337E}"/>
              </a:ext>
            </a:extLst>
          </p:cNvPr>
          <p:cNvSpPr txBox="1"/>
          <p:nvPr/>
        </p:nvSpPr>
        <p:spPr>
          <a:xfrm>
            <a:off x="454650" y="4575570"/>
            <a:ext cx="1378386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400" b="1">
                <a:solidFill>
                  <a:srgbClr val="000000"/>
                </a:solidFill>
                <a:ea typeface="+mn-lt"/>
                <a:cs typeface="+mn-lt"/>
              </a:rPr>
              <a:t>Penalty levied due to clerical errors / genuine mistake in E-Way Bill is not justified, hence quashed</a:t>
            </a:r>
          </a:p>
          <a:p>
            <a:pPr marL="800100" lvl="1" indent="-342900" algn="just">
              <a:buFont typeface="Arial"/>
              <a:buChar char="•"/>
            </a:pPr>
            <a:r>
              <a:rPr lang="en-US" sz="2000">
                <a:solidFill>
                  <a:srgbClr val="000000"/>
                </a:solidFill>
                <a:ea typeface="+mn-lt"/>
                <a:cs typeface="+mn-lt"/>
              </a:rPr>
              <a:t>In the case of Robbins Tunnelling and Trenchless Technology (India) (P.) Ltd., the issue at hand was the detention of goods in transit due to an erroneous shipping address in the e-way bill. </a:t>
            </a:r>
          </a:p>
          <a:p>
            <a:pPr marL="800100" lvl="1" indent="-342900" algn="just">
              <a:buFont typeface="Arial"/>
              <a:buChar char="•"/>
            </a:pPr>
            <a:r>
              <a:rPr lang="en-US" sz="2000">
                <a:solidFill>
                  <a:srgbClr val="000000"/>
                </a:solidFill>
                <a:ea typeface="+mn-lt"/>
                <a:cs typeface="+mn-lt"/>
              </a:rPr>
              <a:t>The </a:t>
            </a:r>
            <a:r>
              <a:rPr lang="en-US" sz="2000" err="1">
                <a:solidFill>
                  <a:srgbClr val="000000"/>
                </a:solidFill>
                <a:ea typeface="+mn-lt"/>
                <a:cs typeface="+mn-lt"/>
              </a:rPr>
              <a:t>assessee</a:t>
            </a:r>
            <a:r>
              <a:rPr lang="en-US" sz="2000">
                <a:solidFill>
                  <a:srgbClr val="000000"/>
                </a:solidFill>
                <a:ea typeface="+mn-lt"/>
                <a:cs typeface="+mn-lt"/>
              </a:rPr>
              <a:t> had imported goods from the USA, and their clearing agent mistakenly entered their own name as the consignee in the e-way bill instead of the recipient's name and address. </a:t>
            </a:r>
          </a:p>
          <a:p>
            <a:pPr marL="800100" lvl="1" indent="-342900" algn="just">
              <a:buFont typeface="Arial"/>
              <a:buChar char="•"/>
            </a:pPr>
            <a:r>
              <a:rPr lang="en-US" sz="2000">
                <a:solidFill>
                  <a:srgbClr val="000000"/>
                </a:solidFill>
                <a:ea typeface="+mn-lt"/>
                <a:cs typeface="+mn-lt"/>
              </a:rPr>
              <a:t>As a result, the competent authority detained the goods and imposed tax and penalties. The appellate authority upheld the decision, considering the mistake as more than a clerical error. However, the High Court quashed the tax and penalty levied, stating that the appellate authority was unjustified in its decision. </a:t>
            </a:r>
          </a:p>
          <a:p>
            <a:pPr marL="800100" lvl="1" indent="-342900" algn="just">
              <a:buFont typeface="Arial"/>
              <a:buChar char="•"/>
            </a:pPr>
            <a:r>
              <a:rPr lang="en-US" sz="2000">
                <a:solidFill>
                  <a:srgbClr val="000000"/>
                </a:solidFill>
                <a:ea typeface="+mn-lt"/>
                <a:cs typeface="+mn-lt"/>
              </a:rPr>
              <a:t>The Supreme Court dismissed the special leave petition filed against the HC's judgment and order.</a:t>
            </a:r>
          </a:p>
          <a:p>
            <a:pPr lvl="1" algn="r"/>
            <a:r>
              <a:rPr lang="en-US" sz="2000" b="1" i="1">
                <a:solidFill>
                  <a:srgbClr val="000000"/>
                </a:solidFill>
                <a:ea typeface="+mn-lt"/>
                <a:cs typeface="+mn-lt"/>
              </a:rPr>
              <a:t>State of Madhya Pradesh vs. Robbins Tunnelling and Trenchless Technology (India) (P.) Ltd</a:t>
            </a:r>
            <a:endParaRPr lang="en-US" sz="2000" i="1">
              <a:solidFill>
                <a:srgbClr val="000000"/>
              </a:solidFill>
              <a:ea typeface="+mn-lt"/>
              <a:cs typeface="+mn-lt"/>
            </a:endParaRPr>
          </a:p>
          <a:p>
            <a:pPr lvl="1" algn="r"/>
            <a:r>
              <a:rPr lang="en-US" sz="2000" i="1">
                <a:solidFill>
                  <a:srgbClr val="000000"/>
                </a:solidFill>
                <a:ea typeface="+mn-lt"/>
                <a:cs typeface="+mn-lt"/>
              </a:rPr>
              <a:t>[2021] 133 taxmann.com 165 (SC) (17-09-2021)</a:t>
            </a:r>
          </a:p>
        </p:txBody>
      </p:sp>
      <p:sp>
        <p:nvSpPr>
          <p:cNvPr id="8" name="TextBox 7">
            <a:extLst>
              <a:ext uri="{FF2B5EF4-FFF2-40B4-BE49-F238E27FC236}">
                <a16:creationId xmlns:a16="http://schemas.microsoft.com/office/drawing/2014/main" id="{BF0E9278-E55E-FF60-50B4-46141CCEFC55}"/>
              </a:ext>
            </a:extLst>
          </p:cNvPr>
          <p:cNvSpPr txBox="1"/>
          <p:nvPr/>
        </p:nvSpPr>
        <p:spPr>
          <a:xfrm>
            <a:off x="454649" y="689364"/>
            <a:ext cx="1378386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400" b="1">
                <a:solidFill>
                  <a:srgbClr val="000000"/>
                </a:solidFill>
                <a:ea typeface="+mn-lt"/>
                <a:cs typeface="+mn-lt"/>
              </a:rPr>
              <a:t>Travelling without E-Way Bill attracts penalty irrespective of Intent of Parties</a:t>
            </a:r>
          </a:p>
          <a:p>
            <a:pPr marL="800100" lvl="1" indent="-342900" algn="just">
              <a:buFont typeface="Arial"/>
              <a:buChar char="•"/>
            </a:pPr>
            <a:r>
              <a:rPr lang="en-US" sz="2000">
                <a:solidFill>
                  <a:srgbClr val="000000"/>
                </a:solidFill>
                <a:ea typeface="+mn-lt"/>
                <a:cs typeface="+mn-lt"/>
              </a:rPr>
              <a:t>Travelling without a proper e-way bill attracts penalty and intention of parties committing such violation was wholly irrelevant; provision to revalidate e-way bill is required to be strictly complied with.</a:t>
            </a:r>
          </a:p>
          <a:p>
            <a:pPr lvl="1" algn="r"/>
            <a:r>
              <a:rPr lang="en-US" sz="2000" b="1" i="1">
                <a:solidFill>
                  <a:srgbClr val="000000"/>
                </a:solidFill>
                <a:ea typeface="+mn-lt"/>
                <a:cs typeface="+mn-lt"/>
              </a:rPr>
              <a:t>Pushpa Devi Jain vs. Assistant Commissioner of Revenue Bureau of Investigation</a:t>
            </a:r>
            <a:r>
              <a:rPr lang="en-US" sz="2000" i="1">
                <a:solidFill>
                  <a:srgbClr val="000000"/>
                </a:solidFill>
                <a:ea typeface="+mn-lt"/>
                <a:cs typeface="+mn-lt"/>
              </a:rPr>
              <a:t> </a:t>
            </a:r>
          </a:p>
          <a:p>
            <a:pPr lvl="1" algn="r"/>
            <a:r>
              <a:rPr lang="pt-BR" sz="2000" i="1">
                <a:solidFill>
                  <a:srgbClr val="000000"/>
                </a:solidFill>
                <a:ea typeface="+mn-lt"/>
                <a:cs typeface="+mn-lt"/>
              </a:rPr>
              <a:t>[2023] 149 taxmann.com 206 (Calcutta) (03-03-2023)</a:t>
            </a:r>
            <a:endParaRPr lang="en-US" sz="2000" i="1">
              <a:solidFill>
                <a:srgbClr val="000000"/>
              </a:solidFill>
              <a:ea typeface="+mn-lt"/>
              <a:cs typeface="+mn-lt"/>
            </a:endParaRPr>
          </a:p>
        </p:txBody>
      </p:sp>
      <p:sp>
        <p:nvSpPr>
          <p:cNvPr id="9" name="object 2">
            <a:extLst>
              <a:ext uri="{FF2B5EF4-FFF2-40B4-BE49-F238E27FC236}">
                <a16:creationId xmlns:a16="http://schemas.microsoft.com/office/drawing/2014/main" id="{6E737519-29DB-CA56-536B-7C889EB830D4}"/>
              </a:ext>
            </a:extLst>
          </p:cNvPr>
          <p:cNvSpPr/>
          <p:nvPr/>
        </p:nvSpPr>
        <p:spPr>
          <a:xfrm flipV="1">
            <a:off x="43755" y="4564683"/>
            <a:ext cx="16001788" cy="86889"/>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10" name="object 2">
            <a:extLst>
              <a:ext uri="{FF2B5EF4-FFF2-40B4-BE49-F238E27FC236}">
                <a16:creationId xmlns:a16="http://schemas.microsoft.com/office/drawing/2014/main" id="{57C80F0C-1EC4-61C1-C48B-F88CB80E98EE}"/>
              </a:ext>
            </a:extLst>
          </p:cNvPr>
          <p:cNvSpPr/>
          <p:nvPr/>
        </p:nvSpPr>
        <p:spPr>
          <a:xfrm flipV="1">
            <a:off x="54639" y="2300456"/>
            <a:ext cx="16001788" cy="86889"/>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Tree>
    <p:extLst>
      <p:ext uri="{BB962C8B-B14F-4D97-AF65-F5344CB8AC3E}">
        <p14:creationId xmlns:p14="http://schemas.microsoft.com/office/powerpoint/2010/main" val="357455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85800" y="347673"/>
            <a:ext cx="4860991" cy="289823"/>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sp>
        <p:nvSpPr>
          <p:cNvPr id="63" name="object 6">
            <a:extLst>
              <a:ext uri="{FF2B5EF4-FFF2-40B4-BE49-F238E27FC236}">
                <a16:creationId xmlns:a16="http://schemas.microsoft.com/office/drawing/2014/main" id="{CEAD60AB-A0DA-4B25-97DF-2DF4A27FA092}"/>
              </a:ext>
            </a:extLst>
          </p:cNvPr>
          <p:cNvSpPr/>
          <p:nvPr/>
        </p:nvSpPr>
        <p:spPr>
          <a:xfrm>
            <a:off x="220823" y="784035"/>
            <a:ext cx="10228175" cy="51689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endParaRPr/>
          </a:p>
        </p:txBody>
      </p:sp>
      <p:sp>
        <p:nvSpPr>
          <p:cNvPr id="64" name="object 7">
            <a:extLst>
              <a:ext uri="{FF2B5EF4-FFF2-40B4-BE49-F238E27FC236}">
                <a16:creationId xmlns:a16="http://schemas.microsoft.com/office/drawing/2014/main" id="{C73A95C3-5EAD-43F0-8E8D-5CF828AED091}"/>
              </a:ext>
            </a:extLst>
          </p:cNvPr>
          <p:cNvSpPr txBox="1"/>
          <p:nvPr/>
        </p:nvSpPr>
        <p:spPr>
          <a:xfrm>
            <a:off x="326409" y="857788"/>
            <a:ext cx="7058025" cy="443070"/>
          </a:xfrm>
          <a:prstGeom prst="rect">
            <a:avLst/>
          </a:prstGeom>
        </p:spPr>
        <p:txBody>
          <a:bodyPr vert="horz" wrap="square" lIns="0" tIns="12065" rIns="0" bIns="0" rtlCol="0" anchor="t">
            <a:spAutoFit/>
          </a:bodyPr>
          <a:lstStyle/>
          <a:p>
            <a:pPr marL="12700">
              <a:spcBef>
                <a:spcPts val="95"/>
              </a:spcBef>
            </a:pPr>
            <a:r>
              <a:rPr lang="en-IN" sz="2800" b="1" kern="100" spc="-65" dirty="0">
                <a:solidFill>
                  <a:srgbClr val="FEFEFE"/>
                </a:solidFill>
                <a:latin typeface="Trebuchet MS"/>
                <a:cs typeface="Calibri"/>
              </a:rPr>
              <a:t>FAKE SUPPLY &amp; INVOICING</a:t>
            </a:r>
            <a:endParaRPr lang="en-US" sz="2800" dirty="0"/>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540387"/>
            <a:ext cx="1517334" cy="409680"/>
          </a:xfrm>
          <a:prstGeom prst="rect">
            <a:avLst/>
          </a:prstGeom>
        </p:spPr>
      </p:pic>
      <p:sp>
        <p:nvSpPr>
          <p:cNvPr id="13" name="TextBox 12">
            <a:extLst>
              <a:ext uri="{FF2B5EF4-FFF2-40B4-BE49-F238E27FC236}">
                <a16:creationId xmlns:a16="http://schemas.microsoft.com/office/drawing/2014/main" id="{7C1EAEF4-BAE5-7470-0D07-050F10385C4F}"/>
              </a:ext>
            </a:extLst>
          </p:cNvPr>
          <p:cNvSpPr txBox="1"/>
          <p:nvPr/>
        </p:nvSpPr>
        <p:spPr>
          <a:xfrm>
            <a:off x="250372" y="1981129"/>
            <a:ext cx="10198626" cy="5909310"/>
          </a:xfrm>
          <a:prstGeom prst="rect">
            <a:avLst/>
          </a:prstGeom>
          <a:noFill/>
        </p:spPr>
        <p:txBody>
          <a:bodyPr wrap="square" lIns="91440" tIns="45720" rIns="91440" bIns="45720" rtlCol="0" anchor="t">
            <a:spAutoFit/>
          </a:bodyPr>
          <a:lstStyle/>
          <a:p>
            <a:r>
              <a:rPr lang="en-US" sz="2400" b="1" u="sng" kern="0" dirty="0">
                <a:solidFill>
                  <a:srgbClr val="222222"/>
                </a:solidFill>
                <a:latin typeface="Calibri"/>
                <a:ea typeface="Open Sans"/>
                <a:cs typeface="Open Sans"/>
              </a:rPr>
              <a:t>What are fake invoices</a:t>
            </a:r>
            <a:r>
              <a:rPr lang="en-US" sz="2400" u="sng" kern="0" dirty="0">
                <a:solidFill>
                  <a:srgbClr val="222222"/>
                </a:solidFill>
                <a:latin typeface="Calibri"/>
                <a:ea typeface="Open Sans"/>
                <a:cs typeface="Open Sans"/>
              </a:rPr>
              <a:t> </a:t>
            </a:r>
            <a:r>
              <a:rPr lang="en-US" sz="2400" kern="0" dirty="0">
                <a:solidFill>
                  <a:srgbClr val="222222"/>
                </a:solidFill>
                <a:latin typeface="Calibri"/>
                <a:ea typeface="Open Sans"/>
                <a:cs typeface="Open Sans"/>
              </a:rPr>
              <a:t>- </a:t>
            </a:r>
          </a:p>
          <a:p>
            <a:r>
              <a:rPr lang="en-US" sz="2200" kern="0" dirty="0">
                <a:solidFill>
                  <a:srgbClr val="222222"/>
                </a:solidFill>
                <a:latin typeface="Calibri"/>
                <a:ea typeface="Open Sans"/>
                <a:cs typeface="Open Sans"/>
              </a:rPr>
              <a:t>where the registered persons</a:t>
            </a:r>
            <a:r>
              <a:rPr lang="en-US" sz="2200" kern="0" dirty="0">
                <a:solidFill>
                  <a:srgbClr val="222222"/>
                </a:solidFill>
                <a:effectLst/>
                <a:latin typeface="Calibri"/>
                <a:ea typeface="Open Sans"/>
                <a:cs typeface="Open Sans"/>
              </a:rPr>
              <a:t> are </a:t>
            </a:r>
            <a:r>
              <a:rPr lang="en-US" sz="2200" kern="0" dirty="0">
                <a:solidFill>
                  <a:srgbClr val="222222"/>
                </a:solidFill>
                <a:latin typeface="Calibri"/>
                <a:ea typeface="Open Sans"/>
                <a:cs typeface="Open Sans"/>
              </a:rPr>
              <a:t>found to be involved in </a:t>
            </a:r>
            <a:endParaRPr lang="en-US" sz="2200" dirty="0">
              <a:latin typeface="Calibri"/>
              <a:cs typeface="Calibri"/>
            </a:endParaRPr>
          </a:p>
          <a:p>
            <a:pPr marL="742950" lvl="1" indent="-285750">
              <a:buFont typeface="Arial"/>
              <a:buChar char="•"/>
            </a:pPr>
            <a:r>
              <a:rPr lang="en-US" sz="2200" kern="0" dirty="0">
                <a:solidFill>
                  <a:srgbClr val="222222"/>
                </a:solidFill>
                <a:latin typeface="Calibri"/>
                <a:ea typeface="Open Sans"/>
                <a:cs typeface="Open Sans"/>
              </a:rPr>
              <a:t>issuing tax invoice, without actual supply of goods or services or both </a:t>
            </a:r>
          </a:p>
          <a:p>
            <a:pPr marL="742950" lvl="1" indent="-285750">
              <a:buFont typeface="Arial"/>
              <a:buChar char="•"/>
            </a:pPr>
            <a:r>
              <a:rPr lang="en-US" sz="2200" kern="0" dirty="0">
                <a:solidFill>
                  <a:srgbClr val="222222"/>
                </a:solidFill>
                <a:latin typeface="Calibri"/>
                <a:ea typeface="Open Sans"/>
                <a:cs typeface="Open Sans"/>
              </a:rPr>
              <a:t>in order to enable the recipients of such invoices to avail </a:t>
            </a:r>
            <a:r>
              <a:rPr lang="en-US" sz="2200" kern="0" dirty="0">
                <a:solidFill>
                  <a:srgbClr val="222222"/>
                </a:solidFill>
                <a:effectLst/>
                <a:latin typeface="Calibri"/>
                <a:ea typeface="Open Sans"/>
                <a:cs typeface="Open Sans"/>
              </a:rPr>
              <a:t>and </a:t>
            </a:r>
            <a:r>
              <a:rPr lang="en-US" sz="2200" kern="0" dirty="0">
                <a:solidFill>
                  <a:srgbClr val="222222"/>
                </a:solidFill>
                <a:latin typeface="Calibri"/>
                <a:ea typeface="Open Sans"/>
                <a:cs typeface="Open Sans"/>
              </a:rPr>
              <a:t>utilize input tax credit fraudulently</a:t>
            </a:r>
            <a:r>
              <a:rPr lang="en-US" sz="2200" kern="0" dirty="0">
                <a:solidFill>
                  <a:srgbClr val="222222"/>
                </a:solidFill>
                <a:effectLst/>
                <a:latin typeface="Calibri"/>
                <a:ea typeface="Open Sans"/>
                <a:cs typeface="Open Sans"/>
              </a:rPr>
              <a:t>.</a:t>
            </a:r>
            <a:endParaRPr lang="en-US" sz="2200" kern="0" dirty="0">
              <a:solidFill>
                <a:srgbClr val="222222"/>
              </a:solidFill>
              <a:latin typeface="Calibri"/>
              <a:ea typeface="Open Sans"/>
              <a:cs typeface="Open Sans"/>
            </a:endParaRPr>
          </a:p>
          <a:p>
            <a:r>
              <a:rPr lang="en-US" sz="2400" b="1" u="sng" kern="0" dirty="0">
                <a:solidFill>
                  <a:srgbClr val="222222"/>
                </a:solidFill>
                <a:latin typeface="Calibri"/>
                <a:ea typeface="Open Sans"/>
                <a:cs typeface="Open Sans"/>
              </a:rPr>
              <a:t>Intent behind Fake Invoicing-</a:t>
            </a:r>
          </a:p>
          <a:p>
            <a:pPr marL="342900" indent="-342900">
              <a:buFont typeface="Wingdings" panose="05000000000000000000" pitchFamily="2" charset="2"/>
              <a:buChar char="§"/>
            </a:pPr>
            <a:r>
              <a:rPr lang="en-IN" sz="2200" kern="0" dirty="0">
                <a:latin typeface="Calibri"/>
                <a:ea typeface="Open Sans"/>
                <a:cs typeface="Calibri"/>
              </a:rPr>
              <a:t>Hiding Identity of real supplier</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Avoid tax payouts on Supply to defraud Government</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Booking of fake purchases for getting undue tax benefits</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Circular Trading or Chain Transactions</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Conversion of excess ITC into cash</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Routing of invoices through a series of shell companies/dummy companies</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Shifting of ITC from exempted supplies to taxable supplies</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Encashment of ITC by way of IGST refund or unutilised ITC refund.</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Undue benefit in Income Tax (Avoiding payment of Income-tax by reducing net profit)</a:t>
            </a:r>
            <a:endParaRPr lang="en-US" sz="2200" kern="0" dirty="0">
              <a:latin typeface="Calibri"/>
              <a:ea typeface="Open Sans"/>
              <a:cs typeface="Calibri"/>
            </a:endParaRPr>
          </a:p>
          <a:p>
            <a:pPr marL="342900" indent="-342900">
              <a:buFont typeface="Wingdings" panose="05000000000000000000" pitchFamily="2" charset="2"/>
              <a:buChar char="§"/>
            </a:pPr>
            <a:r>
              <a:rPr lang="en-IN" sz="2200" kern="0" dirty="0">
                <a:latin typeface="Calibri"/>
                <a:ea typeface="Open Sans"/>
                <a:cs typeface="Calibri"/>
              </a:rPr>
              <a:t>Cash generation/ diversion of company funds</a:t>
            </a:r>
            <a:endParaRPr lang="en-IN" dirty="0">
              <a:solidFill>
                <a:srgbClr val="000000"/>
              </a:solidFill>
              <a:latin typeface="Calibri"/>
              <a:ea typeface="Open Sans" panose="020B0606030504020204" pitchFamily="34" charset="0"/>
              <a:cs typeface="Calibri"/>
            </a:endParaRPr>
          </a:p>
        </p:txBody>
      </p:sp>
      <p:pic>
        <p:nvPicPr>
          <p:cNvPr id="3" name="Picture 2" descr="A hand holding a fist on a red and blue object&#10;&#10;Description automatically generated">
            <a:extLst>
              <a:ext uri="{FF2B5EF4-FFF2-40B4-BE49-F238E27FC236}">
                <a16:creationId xmlns:a16="http://schemas.microsoft.com/office/drawing/2014/main" id="{D279F535-FACE-44A9-6B78-3A7D55B6A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998" y="1988942"/>
            <a:ext cx="4159417" cy="6239126"/>
          </a:xfrm>
          <a:prstGeom prst="rect">
            <a:avLst/>
          </a:prstGeom>
        </p:spPr>
      </p:pic>
      <p:sp>
        <p:nvSpPr>
          <p:cNvPr id="4" name="Rectangle 3">
            <a:extLst>
              <a:ext uri="{FF2B5EF4-FFF2-40B4-BE49-F238E27FC236}">
                <a16:creationId xmlns:a16="http://schemas.microsoft.com/office/drawing/2014/main" id="{7DBF2526-2C16-4202-6B2E-0FAC01DB8FEF}"/>
              </a:ext>
            </a:extLst>
          </p:cNvPr>
          <p:cNvSpPr/>
          <p:nvPr/>
        </p:nvSpPr>
        <p:spPr>
          <a:xfrm>
            <a:off x="10526486" y="2128009"/>
            <a:ext cx="4081929"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FAKE SUPPLY</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TextBox 6">
            <a:extLst>
              <a:ext uri="{FF2B5EF4-FFF2-40B4-BE49-F238E27FC236}">
                <a16:creationId xmlns:a16="http://schemas.microsoft.com/office/drawing/2014/main" id="{F61B7C55-A83A-766A-034D-4E09B92521E1}"/>
              </a:ext>
            </a:extLst>
          </p:cNvPr>
          <p:cNvSpPr txBox="1"/>
          <p:nvPr/>
        </p:nvSpPr>
        <p:spPr>
          <a:xfrm>
            <a:off x="250372" y="1239515"/>
            <a:ext cx="14220962" cy="800219"/>
          </a:xfrm>
          <a:prstGeom prst="rect">
            <a:avLst/>
          </a:prstGeom>
          <a:noFill/>
        </p:spPr>
        <p:txBody>
          <a:bodyPr wrap="square">
            <a:spAutoFit/>
          </a:bodyPr>
          <a:lstStyle/>
          <a:p>
            <a:pPr algn="just"/>
            <a:r>
              <a:rPr lang="en-US" sz="2300" kern="0" dirty="0">
                <a:solidFill>
                  <a:srgbClr val="222222"/>
                </a:solidFill>
                <a:latin typeface="Calibri"/>
                <a:ea typeface="Open Sans"/>
                <a:cs typeface="Open Sans"/>
              </a:rPr>
              <a:t>Fake invoices are not defined under any law</a:t>
            </a:r>
            <a:r>
              <a:rPr lang="en-US" sz="2300" kern="0" dirty="0">
                <a:solidFill>
                  <a:srgbClr val="222222"/>
                </a:solidFill>
                <a:effectLst/>
                <a:latin typeface="Calibri"/>
                <a:ea typeface="Open Sans"/>
                <a:cs typeface="Open Sans"/>
              </a:rPr>
              <a:t>. </a:t>
            </a:r>
            <a:r>
              <a:rPr lang="en-US" sz="2300" kern="0" dirty="0">
                <a:solidFill>
                  <a:srgbClr val="222222"/>
                </a:solidFill>
                <a:latin typeface="Calibri"/>
                <a:ea typeface="Open Sans"/>
                <a:cs typeface="Open Sans"/>
              </a:rPr>
              <a:t>It is interpreted over the years with trade practices and legal precedents under </a:t>
            </a:r>
            <a:r>
              <a:rPr lang="en-US" sz="2300" kern="0" dirty="0">
                <a:solidFill>
                  <a:srgbClr val="222222"/>
                </a:solidFill>
                <a:effectLst/>
                <a:latin typeface="Calibri"/>
                <a:ea typeface="Open Sans"/>
                <a:cs typeface="Open Sans"/>
              </a:rPr>
              <a:t>laws where violations </a:t>
            </a:r>
            <a:r>
              <a:rPr lang="en-US" sz="2300" kern="0" dirty="0">
                <a:solidFill>
                  <a:srgbClr val="222222"/>
                </a:solidFill>
                <a:latin typeface="Calibri"/>
                <a:ea typeface="Open Sans"/>
                <a:cs typeface="Open Sans"/>
              </a:rPr>
              <a:t>from </a:t>
            </a:r>
            <a:r>
              <a:rPr lang="en-US" sz="2300" kern="0" dirty="0">
                <a:solidFill>
                  <a:srgbClr val="222222"/>
                </a:solidFill>
                <a:effectLst/>
                <a:latin typeface="Calibri"/>
                <a:ea typeface="Open Sans"/>
                <a:cs typeface="Open Sans"/>
              </a:rPr>
              <a:t>legal provisions are triggered</a:t>
            </a:r>
            <a:r>
              <a:rPr lang="en-US" sz="2300" kern="0" dirty="0">
                <a:solidFill>
                  <a:srgbClr val="222222"/>
                </a:solidFill>
                <a:latin typeface="Calibri"/>
                <a:ea typeface="Open Sans"/>
                <a:cs typeface="Open Sans"/>
              </a:rPr>
              <a:t>.</a:t>
            </a:r>
            <a:endParaRPr lang="en-US" sz="2300" dirty="0"/>
          </a:p>
        </p:txBody>
      </p:sp>
    </p:spTree>
    <p:extLst>
      <p:ext uri="{BB962C8B-B14F-4D97-AF65-F5344CB8AC3E}">
        <p14:creationId xmlns:p14="http://schemas.microsoft.com/office/powerpoint/2010/main" val="399147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1460415"/>
            <a:ext cx="7741807" cy="925646"/>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884294" y="886894"/>
            <a:ext cx="11732260" cy="51689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nchor="t"/>
          <a:lstStyle/>
          <a:p>
            <a:pPr algn="ctr"/>
            <a:r>
              <a:rPr lang="en-IN" sz="2400">
                <a:solidFill>
                  <a:schemeClr val="bg1"/>
                </a:solidFill>
              </a:rPr>
              <a:t>SALIENT FEATURES &amp; IDENTIFICATION </a:t>
            </a:r>
            <a:endParaRPr sz="2400">
              <a:solidFill>
                <a:schemeClr val="bg1"/>
              </a:solidFill>
            </a:endParaRPr>
          </a:p>
        </p:txBody>
      </p:sp>
      <p:sp>
        <p:nvSpPr>
          <p:cNvPr id="6" name="TextBox 5">
            <a:extLst>
              <a:ext uri="{FF2B5EF4-FFF2-40B4-BE49-F238E27FC236}">
                <a16:creationId xmlns:a16="http://schemas.microsoft.com/office/drawing/2014/main" id="{CFDA8405-F5EC-669B-5A31-70056A8827F8}"/>
              </a:ext>
            </a:extLst>
          </p:cNvPr>
          <p:cNvSpPr txBox="1"/>
          <p:nvPr/>
        </p:nvSpPr>
        <p:spPr>
          <a:xfrm>
            <a:off x="484095" y="1532965"/>
            <a:ext cx="1424427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IN" sz="2400" b="1" dirty="0">
                <a:cs typeface="Calibri"/>
              </a:rPr>
              <a:t>ITC involved</a:t>
            </a:r>
            <a:r>
              <a:rPr lang="en-IN" sz="2400" dirty="0">
                <a:cs typeface="Calibri"/>
              </a:rPr>
              <a:t> in the fraud cases usually reaches a </a:t>
            </a:r>
            <a:r>
              <a:rPr lang="en-IN" sz="2400" b="1" dirty="0">
                <a:cs typeface="Calibri"/>
              </a:rPr>
              <a:t>large sum </a:t>
            </a:r>
            <a:r>
              <a:rPr lang="en-IN" sz="2400" dirty="0">
                <a:cs typeface="Calibri"/>
              </a:rPr>
              <a:t>in a short timeframe</a:t>
            </a:r>
            <a:r>
              <a:rPr lang="en-US" sz="2400" dirty="0">
                <a:cs typeface="Calibri"/>
              </a:rPr>
              <a:t> </a:t>
            </a:r>
            <a:endParaRPr lang="en-US" dirty="0">
              <a:cs typeface="Calibri"/>
            </a:endParaRPr>
          </a:p>
          <a:p>
            <a:pPr marL="342900" indent="-342900" algn="just">
              <a:buFont typeface="Arial"/>
              <a:buChar char="•"/>
            </a:pPr>
            <a:r>
              <a:rPr lang="en-IN" sz="2400" dirty="0">
                <a:cs typeface="Calibri"/>
              </a:rPr>
              <a:t>E-way bills have been generated without the corresponding filling of returns</a:t>
            </a:r>
            <a:r>
              <a:rPr lang="en-US" sz="2400" dirty="0">
                <a:cs typeface="Calibri"/>
              </a:rPr>
              <a:t> </a:t>
            </a:r>
          </a:p>
          <a:p>
            <a:pPr marL="342900" indent="-342900" algn="just">
              <a:buFont typeface="Arial"/>
              <a:buChar char="•"/>
            </a:pPr>
            <a:r>
              <a:rPr lang="en-IN" sz="2400" dirty="0">
                <a:cs typeface="Calibri"/>
              </a:rPr>
              <a:t>Frauds usually involve large number of GSTIN entities spread over States</a:t>
            </a:r>
            <a:r>
              <a:rPr lang="en-US" sz="2400" dirty="0">
                <a:cs typeface="Calibri"/>
              </a:rPr>
              <a:t> </a:t>
            </a:r>
          </a:p>
          <a:p>
            <a:pPr marL="342900" indent="-342900" algn="just">
              <a:buFont typeface="Arial"/>
              <a:buChar char="•"/>
            </a:pPr>
            <a:r>
              <a:rPr lang="en-IN" sz="2400" dirty="0">
                <a:cs typeface="Calibri"/>
              </a:rPr>
              <a:t>Dummy firms are created/floated to commit the fraud</a:t>
            </a:r>
            <a:r>
              <a:rPr lang="en-US" sz="2400" dirty="0">
                <a:cs typeface="Calibri"/>
              </a:rPr>
              <a:t> </a:t>
            </a:r>
          </a:p>
          <a:p>
            <a:pPr marL="342900" indent="-342900" algn="just">
              <a:buFont typeface="Arial"/>
              <a:buChar char="•"/>
            </a:pPr>
            <a:r>
              <a:rPr lang="en-IN" sz="2400" dirty="0">
                <a:cs typeface="Calibri"/>
              </a:rPr>
              <a:t>Connivance with transporters to get bogus </a:t>
            </a:r>
            <a:r>
              <a:rPr lang="en-IN" sz="2400" dirty="0" err="1">
                <a:cs typeface="Calibri"/>
              </a:rPr>
              <a:t>bilty</a:t>
            </a:r>
            <a:r>
              <a:rPr lang="en-IN" sz="2400" dirty="0">
                <a:cs typeface="Calibri"/>
              </a:rPr>
              <a:t> / consignment note to show movement of goods on paper.</a:t>
            </a:r>
            <a:endParaRPr lang="en-US" sz="2400" dirty="0">
              <a:cs typeface="Calibri"/>
            </a:endParaRPr>
          </a:p>
          <a:p>
            <a:pPr marL="342900" indent="-342900" algn="just">
              <a:buFont typeface="Arial"/>
              <a:buChar char="•"/>
            </a:pPr>
            <a:r>
              <a:rPr lang="en-IN" sz="2400" dirty="0">
                <a:cs typeface="Calibri"/>
              </a:rPr>
              <a:t>Creating </a:t>
            </a:r>
            <a:r>
              <a:rPr lang="en-IN" sz="2400" b="1" dirty="0">
                <a:cs typeface="Calibri"/>
              </a:rPr>
              <a:t>fake e-Way bills with fake/wrong vehicle registration </a:t>
            </a:r>
            <a:r>
              <a:rPr lang="en-IN" sz="2400" dirty="0">
                <a:cs typeface="Calibri"/>
              </a:rPr>
              <a:t>details without the supply of any goods.</a:t>
            </a:r>
            <a:endParaRPr lang="en-US" sz="2400" dirty="0">
              <a:cs typeface="Calibri"/>
            </a:endParaRPr>
          </a:p>
          <a:p>
            <a:pPr marL="342900" indent="-342900" algn="just">
              <a:buFont typeface="Arial"/>
              <a:buChar char="•"/>
            </a:pPr>
            <a:r>
              <a:rPr lang="en-IN" sz="2400" b="1" dirty="0">
                <a:cs typeface="Calibri"/>
              </a:rPr>
              <a:t>GSTR-1 is filed but GSTR3B is not filed.</a:t>
            </a:r>
            <a:endParaRPr lang="en-US" sz="2400" b="1" dirty="0">
              <a:cs typeface="Calibri"/>
            </a:endParaRPr>
          </a:p>
          <a:p>
            <a:pPr marL="342900" indent="-342900" algn="just">
              <a:buFont typeface="Arial"/>
              <a:buChar char="•"/>
            </a:pPr>
            <a:endParaRPr lang="en-IN" sz="2400" dirty="0">
              <a:cs typeface="Calibri"/>
            </a:endParaRPr>
          </a:p>
          <a:p>
            <a:pPr algn="just"/>
            <a:r>
              <a:rPr lang="en-IN" sz="2400" b="1" u="sng" dirty="0">
                <a:cs typeface="Calibri"/>
              </a:rPr>
              <a:t>How to find a fake GST invoice-</a:t>
            </a:r>
          </a:p>
          <a:p>
            <a:pPr marL="342900" indent="-342900" algn="just">
              <a:buFont typeface="Arial"/>
              <a:buChar char="•"/>
            </a:pPr>
            <a:r>
              <a:rPr lang="en-IN" sz="2400" dirty="0">
                <a:cs typeface="Calibri"/>
              </a:rPr>
              <a:t>Ensure if all the mandatory details are filled on the invoice</a:t>
            </a:r>
          </a:p>
          <a:p>
            <a:pPr marL="342900" indent="-342900" algn="just">
              <a:buFont typeface="Arial"/>
              <a:buChar char="•"/>
            </a:pPr>
            <a:r>
              <a:rPr lang="en-IN" sz="2400" dirty="0">
                <a:cs typeface="Calibri"/>
              </a:rPr>
              <a:t>Check the GST registration number</a:t>
            </a:r>
          </a:p>
          <a:p>
            <a:pPr marL="342900" indent="-342900" algn="just">
              <a:buFont typeface="Arial"/>
              <a:buChar char="•"/>
            </a:pPr>
            <a:r>
              <a:rPr lang="en-IN" sz="2400" dirty="0">
                <a:cs typeface="Calibri"/>
              </a:rPr>
              <a:t>GST rate charged by a supplier</a:t>
            </a:r>
          </a:p>
          <a:p>
            <a:pPr marL="342900" indent="-342900" algn="just">
              <a:buFont typeface="Arial"/>
              <a:buChar char="•"/>
            </a:pPr>
            <a:r>
              <a:rPr lang="en-IN" sz="2400" dirty="0">
                <a:cs typeface="Calibri"/>
              </a:rPr>
              <a:t>HSN / SAC used by Supplier</a:t>
            </a:r>
          </a:p>
          <a:p>
            <a:pPr marL="342900" indent="-342900" algn="just">
              <a:buFont typeface="Arial"/>
              <a:buChar char="•"/>
            </a:pPr>
            <a:r>
              <a:rPr lang="en-IN" sz="2400" dirty="0">
                <a:cs typeface="Calibri"/>
              </a:rPr>
              <a:t>Compare with past invoices</a:t>
            </a:r>
          </a:p>
          <a:p>
            <a:pPr marL="342900" indent="-342900" algn="just">
              <a:buFont typeface="Arial"/>
              <a:buChar char="•"/>
            </a:pPr>
            <a:endParaRPr lang="en-IN" sz="2400" dirty="0">
              <a:cs typeface="Calibri"/>
            </a:endParaRPr>
          </a:p>
          <a:p>
            <a:endParaRPr lang="en-US" dirty="0">
              <a:cs typeface="Calibri"/>
            </a:endParaRPr>
          </a:p>
        </p:txBody>
      </p:sp>
      <p:pic>
        <p:nvPicPr>
          <p:cNvPr id="10" name="Picture 9" descr="A blue and white invoice with numbers&#10;&#10;Description automatically generated">
            <a:extLst>
              <a:ext uri="{FF2B5EF4-FFF2-40B4-BE49-F238E27FC236}">
                <a16:creationId xmlns:a16="http://schemas.microsoft.com/office/drawing/2014/main" id="{27B6D0F8-7389-F424-369F-9D6B7F91D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12" y="4108456"/>
            <a:ext cx="5052031" cy="4245807"/>
          </a:xfrm>
          <a:prstGeom prst="rect">
            <a:avLst/>
          </a:prstGeom>
        </p:spPr>
      </p:pic>
    </p:spTree>
    <p:extLst>
      <p:ext uri="{BB962C8B-B14F-4D97-AF65-F5344CB8AC3E}">
        <p14:creationId xmlns:p14="http://schemas.microsoft.com/office/powerpoint/2010/main" val="226714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E9169D41-1501-AB78-D350-267DE5F7FFE1}"/>
              </a:ext>
            </a:extLst>
          </p:cNvPr>
          <p:cNvSpPr txBox="1"/>
          <p:nvPr/>
        </p:nvSpPr>
        <p:spPr>
          <a:xfrm>
            <a:off x="7758112" y="2362200"/>
            <a:ext cx="5881688" cy="830997"/>
          </a:xfrm>
          <a:prstGeom prst="rect">
            <a:avLst/>
          </a:prstGeom>
          <a:noFill/>
        </p:spPr>
        <p:txBody>
          <a:bodyPr wrap="square" rtlCol="0">
            <a:spAutoFit/>
          </a:bodyPr>
          <a:lstStyle/>
          <a:p>
            <a:pPr algn="just"/>
            <a:endParaRPr lang="en-IN" sz="2400"/>
          </a:p>
          <a:p>
            <a:pPr algn="just"/>
            <a:endParaRPr lang="en-IN" sz="2400"/>
          </a:p>
        </p:txBody>
      </p:sp>
      <p:sp>
        <p:nvSpPr>
          <p:cNvPr id="3" name="object 6">
            <a:extLst>
              <a:ext uri="{FF2B5EF4-FFF2-40B4-BE49-F238E27FC236}">
                <a16:creationId xmlns:a16="http://schemas.microsoft.com/office/drawing/2014/main" id="{6C75175D-084A-8A60-BBE5-ECCA52E22F1C}"/>
              </a:ext>
            </a:extLst>
          </p:cNvPr>
          <p:cNvSpPr/>
          <p:nvPr/>
        </p:nvSpPr>
        <p:spPr>
          <a:xfrm>
            <a:off x="1449070" y="1492012"/>
            <a:ext cx="10469842" cy="48260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IN" sz="2400">
                <a:solidFill>
                  <a:schemeClr val="bg1"/>
                </a:solidFill>
              </a:rPr>
              <a:t>MEASURES TAKEN BY GOVERNMENT TO CURB GST FRAUD</a:t>
            </a:r>
            <a:endParaRPr sz="2400">
              <a:solidFill>
                <a:schemeClr val="bg1"/>
              </a:solidFill>
            </a:endParaRPr>
          </a:p>
        </p:txBody>
      </p:sp>
      <p:sp>
        <p:nvSpPr>
          <p:cNvPr id="11" name="TextBox 10">
            <a:extLst>
              <a:ext uri="{FF2B5EF4-FFF2-40B4-BE49-F238E27FC236}">
                <a16:creationId xmlns:a16="http://schemas.microsoft.com/office/drawing/2014/main" id="{D3595BB0-2C94-01A9-F29D-E3EFA689163E}"/>
              </a:ext>
            </a:extLst>
          </p:cNvPr>
          <p:cNvSpPr txBox="1"/>
          <p:nvPr/>
        </p:nvSpPr>
        <p:spPr>
          <a:xfrm>
            <a:off x="794988" y="3363082"/>
            <a:ext cx="5729289" cy="4358886"/>
          </a:xfrm>
          <a:prstGeom prst="rect">
            <a:avLst/>
          </a:prstGeom>
          <a:noFill/>
        </p:spPr>
        <p:txBody>
          <a:bodyPr wrap="square" lIns="91440" tIns="45720" rIns="91440" bIns="45720" rtlCol="0" anchor="t">
            <a:spAutoFit/>
          </a:bodyPr>
          <a:lstStyle/>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Implementing </a:t>
            </a: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a robust e-invoicing system</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to ensure authenticity and traceability of invoices.</a:t>
            </a:r>
            <a:endParaRPr lang="en-US" dirty="0"/>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Introducing measures to detect and prevent fake invoices and tax evasion, such as the use of </a:t>
            </a: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data analytics and intelligence-driven</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investigations.</a:t>
            </a: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Increasing awareness and education among businesses and taxpayers about the importance of compliance and the consequences of engaging in fraudulent practices.</a:t>
            </a: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Enhancing the technology and infrastructure of the GSTN (Goods and Services Tax Network) to handle the vast data generated by e-invoicing and e-way bills effectively.</a:t>
            </a:r>
          </a:p>
        </p:txBody>
      </p:sp>
      <p:sp>
        <p:nvSpPr>
          <p:cNvPr id="12" name="TextBox 11">
            <a:extLst>
              <a:ext uri="{FF2B5EF4-FFF2-40B4-BE49-F238E27FC236}">
                <a16:creationId xmlns:a16="http://schemas.microsoft.com/office/drawing/2014/main" id="{FAAB080D-D54D-BDA5-7C83-0048C177C114}"/>
              </a:ext>
            </a:extLst>
          </p:cNvPr>
          <p:cNvSpPr txBox="1"/>
          <p:nvPr/>
        </p:nvSpPr>
        <p:spPr>
          <a:xfrm>
            <a:off x="7758112" y="3267559"/>
            <a:ext cx="6477000" cy="4390817"/>
          </a:xfrm>
          <a:prstGeom prst="rect">
            <a:avLst/>
          </a:prstGeom>
          <a:noFill/>
        </p:spPr>
        <p:txBody>
          <a:bodyPr wrap="square" lIns="91440" tIns="45720" rIns="91440" bIns="45720" rtlCol="0" anchor="t">
            <a:spAutoFit/>
          </a:bodyPr>
          <a:lstStyle/>
          <a:p>
            <a:pPr marL="342900" lvl="0" indent="-342900">
              <a:lnSpc>
                <a:spcPct val="107000"/>
              </a:lnSpc>
              <a:buFont typeface="Symbol" panose="05050102010706020507" pitchFamily="18"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IN" sz="2000" b="1" i="1" kern="100" dirty="0">
                <a:effectLst/>
                <a:latin typeface="Calibri" panose="020F0502020204030204" pitchFamily="34" charset="0"/>
                <a:ea typeface="Calibri" panose="020F0502020204030204" pitchFamily="34" charset="0"/>
                <a:cs typeface="Times New Roman" panose="02020603050405020304" pitchFamily="18" charset="0"/>
              </a:rPr>
              <a:t>Integration &amp; Cross verification between NHAI, State Toll Gates, Invoice and E-Way Bill Records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Compare import data from Custom’s database with Sales as per GSTR 1 and GSTR 3B</a:t>
            </a: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Appearance of the invoices in GSTR-2B </a:t>
            </a: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Blocking of credit in the hands of receiver of invoice Rule 86A</a:t>
            </a:r>
          </a:p>
          <a:p>
            <a:pPr marL="342900" lvl="0" indent="-342900" algn="just">
              <a:lnSpc>
                <a:spcPct val="107000"/>
              </a:lnSpc>
              <a:buFont typeface="Symbol" panose="05050102010706020507" pitchFamily="18" charset="2"/>
              <a:buChar char=""/>
            </a:pP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Geocoding of Address of Principal Place of Business </a:t>
            </a:r>
          </a:p>
          <a:p>
            <a:pPr marL="342900" lvl="0" indent="-342900" algn="just">
              <a:lnSpc>
                <a:spcPct val="107000"/>
              </a:lnSpc>
              <a:buFont typeface="Symbol" panose="05050102010706020507" pitchFamily="18" charset="2"/>
              <a:buChar char=""/>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Introduction of Form DRC-01B (Difference Appearing in R1 – R3B)</a:t>
            </a:r>
          </a:p>
          <a:p>
            <a:pPr marL="342900" lvl="0" indent="-342900" algn="just">
              <a:lnSpc>
                <a:spcPct val="107000"/>
              </a:lnSpc>
              <a:spcAft>
                <a:spcPts val="800"/>
              </a:spcAft>
              <a:buFont typeface="Symbol" panose="05050102010706020507" pitchFamily="18" charset="2"/>
              <a:buChar char=""/>
            </a:pPr>
            <a:r>
              <a:rPr lang="en-IN" sz="2000" kern="100" dirty="0">
                <a:latin typeface="Calibri" panose="020F0502020204030204" pitchFamily="34" charset="0"/>
                <a:ea typeface="Calibri" panose="020F0502020204030204" pitchFamily="34" charset="0"/>
                <a:cs typeface="Times New Roman" panose="02020603050405020304" pitchFamily="18" charset="0"/>
              </a:rPr>
              <a:t>Introduction of </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E-Invoice Verifier App</a:t>
            </a:r>
          </a:p>
          <a:p>
            <a:pPr algn="just"/>
            <a:endParaRPr lang="en-IN" dirty="0">
              <a:cs typeface="Calibri"/>
            </a:endParaRPr>
          </a:p>
        </p:txBody>
      </p:sp>
      <p:pic>
        <p:nvPicPr>
          <p:cNvPr id="17" name="Picture 16">
            <a:extLst>
              <a:ext uri="{FF2B5EF4-FFF2-40B4-BE49-F238E27FC236}">
                <a16:creationId xmlns:a16="http://schemas.microsoft.com/office/drawing/2014/main" id="{28E60C0F-ECD1-B3C1-0390-0691FEC72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6483" y="1345875"/>
            <a:ext cx="1959098" cy="1959098"/>
          </a:xfrm>
          <a:prstGeom prst="rect">
            <a:avLst/>
          </a:prstGeom>
        </p:spPr>
      </p:pic>
      <p:sp>
        <p:nvSpPr>
          <p:cNvPr id="18" name="TextBox 17">
            <a:extLst>
              <a:ext uri="{FF2B5EF4-FFF2-40B4-BE49-F238E27FC236}">
                <a16:creationId xmlns:a16="http://schemas.microsoft.com/office/drawing/2014/main" id="{6FB0CA3E-69BA-3C22-BB68-FF49D6936727}"/>
              </a:ext>
            </a:extLst>
          </p:cNvPr>
          <p:cNvSpPr txBox="1"/>
          <p:nvPr/>
        </p:nvSpPr>
        <p:spPr>
          <a:xfrm>
            <a:off x="1295400" y="2426402"/>
            <a:ext cx="10287000" cy="861774"/>
          </a:xfrm>
          <a:prstGeom prst="rect">
            <a:avLst/>
          </a:prstGeom>
          <a:noFill/>
        </p:spPr>
        <p:txBody>
          <a:bodyPr wrap="square" rtlCol="0">
            <a:spAutoFit/>
          </a:bodyPr>
          <a:lstStyle/>
          <a:p>
            <a:r>
              <a:rPr lang="en-IN" sz="2500" b="1" i="1"/>
              <a:t>Following steps have been taken by Indian Government to abstain taxpayers from committing GST Fraud:</a:t>
            </a:r>
          </a:p>
        </p:txBody>
      </p:sp>
    </p:spTree>
    <p:extLst>
      <p:ext uri="{BB962C8B-B14F-4D97-AF65-F5344CB8AC3E}">
        <p14:creationId xmlns:p14="http://schemas.microsoft.com/office/powerpoint/2010/main" val="358448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84" y="7797538"/>
            <a:ext cx="8312784" cy="430530"/>
          </a:xfrm>
          <a:custGeom>
            <a:avLst/>
            <a:gdLst/>
            <a:ahLst/>
            <a:cxnLst/>
            <a:rect l="l" t="t" r="r" b="b"/>
            <a:pathLst>
              <a:path w="8312784" h="430529">
                <a:moveTo>
                  <a:pt x="7586788" y="0"/>
                </a:moveTo>
                <a:lnTo>
                  <a:pt x="0" y="0"/>
                </a:lnTo>
                <a:lnTo>
                  <a:pt x="0" y="430366"/>
                </a:lnTo>
                <a:lnTo>
                  <a:pt x="8312266" y="430366"/>
                </a:lnTo>
                <a:lnTo>
                  <a:pt x="7586788" y="0"/>
                </a:lnTo>
                <a:close/>
              </a:path>
            </a:pathLst>
          </a:custGeom>
          <a:solidFill>
            <a:srgbClr val="EF7D00"/>
          </a:solidFill>
        </p:spPr>
        <p:txBody>
          <a:bodyPr wrap="square" lIns="0" tIns="0" rIns="0" bIns="0" rtlCol="0"/>
          <a:lstStyle/>
          <a:p>
            <a:endParaRPr/>
          </a:p>
        </p:txBody>
      </p:sp>
      <p:sp>
        <p:nvSpPr>
          <p:cNvPr id="5" name="object 5"/>
          <p:cNvSpPr txBox="1">
            <a:spLocks noGrp="1"/>
          </p:cNvSpPr>
          <p:nvPr>
            <p:ph type="title"/>
          </p:nvPr>
        </p:nvSpPr>
        <p:spPr>
          <a:xfrm>
            <a:off x="648807" y="347673"/>
            <a:ext cx="3193415" cy="299720"/>
          </a:xfrm>
          <a:prstGeom prst="rect">
            <a:avLst/>
          </a:prstGeom>
        </p:spPr>
        <p:txBody>
          <a:bodyPr vert="horz" wrap="square" lIns="0" tIns="12700" rIns="0" bIns="0" rtlCol="0">
            <a:spAutoFit/>
          </a:bodyPr>
          <a:lstStyle/>
          <a:p>
            <a:pPr marL="12700">
              <a:lnSpc>
                <a:spcPct val="100000"/>
              </a:lnSpc>
              <a:spcBef>
                <a:spcPts val="100"/>
              </a:spcBef>
            </a:pPr>
            <a:r>
              <a:rPr lang="en-IN" sz="1800" b="1" u="none" spc="-65">
                <a:solidFill>
                  <a:srgbClr val="FEFEFE"/>
                </a:solidFill>
                <a:latin typeface="Trebuchet MS"/>
                <a:cs typeface="Trebuchet MS"/>
              </a:rPr>
              <a:t>FAKE SUPPLY AND INVOICING</a:t>
            </a:r>
            <a:endParaRPr sz="1800">
              <a:latin typeface="Trebuchet MS"/>
              <a:cs typeface="Trebuchet MS"/>
            </a:endParaRPr>
          </a:p>
        </p:txBody>
      </p:sp>
      <p:pic>
        <p:nvPicPr>
          <p:cNvPr id="93" name="Picture 92" descr="Text&#10;&#10;Description automatically generated with medium confidence">
            <a:extLst>
              <a:ext uri="{FF2B5EF4-FFF2-40B4-BE49-F238E27FC236}">
                <a16:creationId xmlns:a16="http://schemas.microsoft.com/office/drawing/2014/main" id="{89E95BE1-50A3-4A1D-AFC3-29D0F084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0" y="448947"/>
            <a:ext cx="1517334" cy="409680"/>
          </a:xfrm>
          <a:prstGeom prst="rect">
            <a:avLst/>
          </a:prstGeom>
        </p:spPr>
      </p:pic>
      <p:sp>
        <p:nvSpPr>
          <p:cNvPr id="36" name="object 7">
            <a:extLst>
              <a:ext uri="{FF2B5EF4-FFF2-40B4-BE49-F238E27FC236}">
                <a16:creationId xmlns:a16="http://schemas.microsoft.com/office/drawing/2014/main" id="{4BBDD6AF-20EC-4C96-B94E-393CB171F9C1}"/>
              </a:ext>
            </a:extLst>
          </p:cNvPr>
          <p:cNvSpPr txBox="1"/>
          <p:nvPr/>
        </p:nvSpPr>
        <p:spPr>
          <a:xfrm>
            <a:off x="6153785" y="1524001"/>
            <a:ext cx="3513454" cy="289823"/>
          </a:xfrm>
          <a:prstGeom prst="rect">
            <a:avLst/>
          </a:prstGeom>
        </p:spPr>
        <p:txBody>
          <a:bodyPr vert="horz" wrap="square" lIns="0" tIns="12700" rIns="0" bIns="0" rtlCol="0">
            <a:spAutoFit/>
          </a:bodyPr>
          <a:lstStyle/>
          <a:p>
            <a:pPr marL="12700">
              <a:lnSpc>
                <a:spcPct val="100000"/>
              </a:lnSpc>
              <a:spcBef>
                <a:spcPts val="100"/>
              </a:spcBef>
            </a:pPr>
            <a:r>
              <a:rPr lang="en-IN" sz="1800" b="1" spc="-70">
                <a:solidFill>
                  <a:srgbClr val="FFFFFF"/>
                </a:solidFill>
                <a:latin typeface="Tahoma"/>
                <a:cs typeface="Tahoma"/>
              </a:rPr>
              <a:t>CRITICAL FAQS</a:t>
            </a:r>
            <a:endParaRPr lang="en-IN" sz="1800">
              <a:latin typeface="Tahoma"/>
              <a:cs typeface="Tahoma"/>
            </a:endParaRPr>
          </a:p>
        </p:txBody>
      </p:sp>
      <p:sp>
        <p:nvSpPr>
          <p:cNvPr id="61" name="object 32">
            <a:extLst>
              <a:ext uri="{FF2B5EF4-FFF2-40B4-BE49-F238E27FC236}">
                <a16:creationId xmlns:a16="http://schemas.microsoft.com/office/drawing/2014/main" id="{AC404C3A-6448-40E8-B04D-617440F710ED}"/>
              </a:ext>
            </a:extLst>
          </p:cNvPr>
          <p:cNvSpPr txBox="1"/>
          <p:nvPr/>
        </p:nvSpPr>
        <p:spPr>
          <a:xfrm>
            <a:off x="6153785" y="2888718"/>
            <a:ext cx="345440" cy="228909"/>
          </a:xfrm>
          <a:prstGeom prst="rect">
            <a:avLst/>
          </a:prstGeom>
        </p:spPr>
        <p:txBody>
          <a:bodyPr vert="horz" wrap="square" lIns="0" tIns="13335" rIns="0" bIns="0" rtlCol="0">
            <a:spAutoFit/>
          </a:bodyPr>
          <a:lstStyle/>
          <a:p>
            <a:pPr marL="12700">
              <a:lnSpc>
                <a:spcPct val="100000"/>
              </a:lnSpc>
              <a:spcBef>
                <a:spcPts val="105"/>
              </a:spcBef>
            </a:pPr>
            <a:endParaRPr sz="1400">
              <a:latin typeface="Tahoma"/>
              <a:cs typeface="Tahoma"/>
            </a:endParaRPr>
          </a:p>
        </p:txBody>
      </p:sp>
      <p:sp>
        <p:nvSpPr>
          <p:cNvPr id="101" name="object 41">
            <a:extLst>
              <a:ext uri="{FF2B5EF4-FFF2-40B4-BE49-F238E27FC236}">
                <a16:creationId xmlns:a16="http://schemas.microsoft.com/office/drawing/2014/main" id="{3151491B-3477-4701-913B-B19828C9A505}"/>
              </a:ext>
            </a:extLst>
          </p:cNvPr>
          <p:cNvSpPr txBox="1"/>
          <p:nvPr/>
        </p:nvSpPr>
        <p:spPr>
          <a:xfrm>
            <a:off x="2528188" y="2159662"/>
            <a:ext cx="3183255" cy="266740"/>
          </a:xfrm>
          <a:prstGeom prst="rect">
            <a:avLst/>
          </a:prstGeom>
        </p:spPr>
        <p:txBody>
          <a:bodyPr vert="horz" wrap="square" lIns="0" tIns="12700" rIns="0" bIns="0" rtlCol="0">
            <a:spAutoFit/>
          </a:bodyPr>
          <a:lstStyle/>
          <a:p>
            <a:pPr marR="30480" algn="ctr">
              <a:lnSpc>
                <a:spcPct val="100000"/>
              </a:lnSpc>
              <a:spcBef>
                <a:spcPts val="100"/>
              </a:spcBef>
            </a:pPr>
            <a:endParaRPr sz="1650">
              <a:latin typeface="Tahoma"/>
              <a:cs typeface="Tahoma"/>
            </a:endParaRPr>
          </a:p>
        </p:txBody>
      </p:sp>
      <p:sp>
        <p:nvSpPr>
          <p:cNvPr id="103" name="object 4">
            <a:extLst>
              <a:ext uri="{FF2B5EF4-FFF2-40B4-BE49-F238E27FC236}">
                <a16:creationId xmlns:a16="http://schemas.microsoft.com/office/drawing/2014/main" id="{59BAEA40-7D81-4EA7-8469-75E1DA38C6D6}"/>
              </a:ext>
            </a:extLst>
          </p:cNvPr>
          <p:cNvSpPr txBox="1">
            <a:spLocks/>
          </p:cNvSpPr>
          <p:nvPr/>
        </p:nvSpPr>
        <p:spPr>
          <a:xfrm>
            <a:off x="1640585" y="1041400"/>
            <a:ext cx="6028055" cy="482600"/>
          </a:xfrm>
          <a:prstGeom prst="rect">
            <a:avLst/>
          </a:prstGeom>
        </p:spPr>
        <p:txBody>
          <a:bodyPr vert="horz" wrap="square" lIns="0" tIns="12700" rIns="0" bIns="0" rtlCol="0">
            <a:spAutoFit/>
          </a:bodyPr>
          <a:lstStyle>
            <a:lvl1pPr>
              <a:defRPr sz="3400" b="0" i="0" u="sng">
                <a:solidFill>
                  <a:srgbClr val="002B56"/>
                </a:solidFill>
                <a:latin typeface="Microsoft Himalaya"/>
                <a:ea typeface="+mj-ea"/>
                <a:cs typeface="Microsoft Himalaya"/>
              </a:defRPr>
            </a:lvl1pPr>
          </a:lstStyle>
          <a:p>
            <a:pPr marL="12700">
              <a:spcBef>
                <a:spcPts val="100"/>
              </a:spcBef>
            </a:pPr>
            <a:endParaRPr lang="en-IN" sz="3000" kern="0"/>
          </a:p>
        </p:txBody>
      </p:sp>
      <p:sp>
        <p:nvSpPr>
          <p:cNvPr id="7" name="Rectangle 6">
            <a:extLst>
              <a:ext uri="{FF2B5EF4-FFF2-40B4-BE49-F238E27FC236}">
                <a16:creationId xmlns:a16="http://schemas.microsoft.com/office/drawing/2014/main" id="{4AF11459-7CF0-8ECA-BF2E-D7022386A404}"/>
              </a:ext>
            </a:extLst>
          </p:cNvPr>
          <p:cNvSpPr/>
          <p:nvPr/>
        </p:nvSpPr>
        <p:spPr>
          <a:xfrm>
            <a:off x="8505929" y="1391695"/>
            <a:ext cx="4443717" cy="1754326"/>
          </a:xfrm>
          <a:prstGeom prst="rect">
            <a:avLst/>
          </a:prstGeom>
          <a:noFill/>
        </p:spPr>
        <p:txBody>
          <a:bodyPr wrap="squar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3" name="object 6">
            <a:extLst>
              <a:ext uri="{FF2B5EF4-FFF2-40B4-BE49-F238E27FC236}">
                <a16:creationId xmlns:a16="http://schemas.microsoft.com/office/drawing/2014/main" id="{6C75175D-084A-8A60-BBE5-ECCA52E22F1C}"/>
              </a:ext>
            </a:extLst>
          </p:cNvPr>
          <p:cNvSpPr/>
          <p:nvPr/>
        </p:nvSpPr>
        <p:spPr>
          <a:xfrm>
            <a:off x="325120" y="910533"/>
            <a:ext cx="13924280" cy="482600"/>
          </a:xfrm>
          <a:custGeom>
            <a:avLst/>
            <a:gdLst/>
            <a:ahLst/>
            <a:cxnLst/>
            <a:rect l="l" t="t" r="r" b="b"/>
            <a:pathLst>
              <a:path w="11732260" h="516889">
                <a:moveTo>
                  <a:pt x="11645646" y="0"/>
                </a:moveTo>
                <a:lnTo>
                  <a:pt x="86105" y="0"/>
                </a:lnTo>
                <a:lnTo>
                  <a:pt x="52586" y="6774"/>
                </a:lnTo>
                <a:lnTo>
                  <a:pt x="25217" y="25241"/>
                </a:lnTo>
                <a:lnTo>
                  <a:pt x="6765" y="52613"/>
                </a:lnTo>
                <a:lnTo>
                  <a:pt x="0" y="86105"/>
                </a:lnTo>
                <a:lnTo>
                  <a:pt x="0" y="430529"/>
                </a:lnTo>
                <a:lnTo>
                  <a:pt x="6765" y="464022"/>
                </a:lnTo>
                <a:lnTo>
                  <a:pt x="25217" y="491394"/>
                </a:lnTo>
                <a:lnTo>
                  <a:pt x="52586" y="509861"/>
                </a:lnTo>
                <a:lnTo>
                  <a:pt x="86105" y="516636"/>
                </a:lnTo>
                <a:lnTo>
                  <a:pt x="11645646" y="516636"/>
                </a:lnTo>
                <a:lnTo>
                  <a:pt x="11679138" y="509861"/>
                </a:lnTo>
                <a:lnTo>
                  <a:pt x="11706510" y="491394"/>
                </a:lnTo>
                <a:lnTo>
                  <a:pt x="11724977" y="464022"/>
                </a:lnTo>
                <a:lnTo>
                  <a:pt x="11731752" y="430529"/>
                </a:lnTo>
                <a:lnTo>
                  <a:pt x="11731752" y="86105"/>
                </a:lnTo>
                <a:lnTo>
                  <a:pt x="11724977" y="52613"/>
                </a:lnTo>
                <a:lnTo>
                  <a:pt x="11706510" y="25241"/>
                </a:lnTo>
                <a:lnTo>
                  <a:pt x="11679138" y="6774"/>
                </a:lnTo>
                <a:lnTo>
                  <a:pt x="11645646" y="0"/>
                </a:lnTo>
                <a:close/>
              </a:path>
            </a:pathLst>
          </a:custGeom>
          <a:solidFill>
            <a:srgbClr val="1F487C"/>
          </a:solidFill>
        </p:spPr>
        <p:txBody>
          <a:bodyPr wrap="square" lIns="0" tIns="0" rIns="0" bIns="0" rtlCol="0"/>
          <a:lstStyle/>
          <a:p>
            <a:pPr algn="ctr"/>
            <a:r>
              <a:rPr lang="en-IN" sz="2400" dirty="0">
                <a:solidFill>
                  <a:schemeClr val="bg1"/>
                </a:solidFill>
              </a:rPr>
              <a:t>SAFEGUARDS AND EVIDENCES TO PROVE GENUINESS OF TRANSACTIONS</a:t>
            </a:r>
            <a:endParaRPr sz="2400" dirty="0">
              <a:solidFill>
                <a:schemeClr val="bg1"/>
              </a:solidFill>
            </a:endParaRPr>
          </a:p>
        </p:txBody>
      </p:sp>
      <p:sp>
        <p:nvSpPr>
          <p:cNvPr id="6" name="TextBox 5">
            <a:extLst>
              <a:ext uri="{FF2B5EF4-FFF2-40B4-BE49-F238E27FC236}">
                <a16:creationId xmlns:a16="http://schemas.microsoft.com/office/drawing/2014/main" id="{5EFDE4EF-6CB2-B533-8667-FBD66A5A4CC6}"/>
              </a:ext>
            </a:extLst>
          </p:cNvPr>
          <p:cNvSpPr txBox="1"/>
          <p:nvPr/>
        </p:nvSpPr>
        <p:spPr>
          <a:xfrm>
            <a:off x="325120" y="1441564"/>
            <a:ext cx="13924280" cy="769441"/>
          </a:xfrm>
          <a:prstGeom prst="rect">
            <a:avLst/>
          </a:prstGeom>
          <a:solidFill>
            <a:schemeClr val="bg1"/>
          </a:solidFill>
          <a:ln>
            <a:solidFill>
              <a:schemeClr val="bg1"/>
            </a:solidFill>
          </a:ln>
        </p:spPr>
        <p:txBody>
          <a:bodyPr wrap="square" lIns="91440" tIns="45720" rIns="91440" bIns="45720" rtlCol="0" anchor="t">
            <a:spAutoFit/>
          </a:bodyPr>
          <a:lstStyle/>
          <a:p>
            <a:pPr>
              <a:spcAft>
                <a:spcPts val="400"/>
              </a:spcAft>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Under GST regime, it is essential for businesses to maintain proper records and evidence to prove the genuineness of their transactions. This is crucial to ensure compliance and avoid any potential disputes with the tax authorities. </a:t>
            </a:r>
          </a:p>
        </p:txBody>
      </p:sp>
      <p:pic>
        <p:nvPicPr>
          <p:cNvPr id="9" name="Picture 8" descr="A blue shield with a computer and a padlock&#10;&#10;Description automatically generated">
            <a:extLst>
              <a:ext uri="{FF2B5EF4-FFF2-40B4-BE49-F238E27FC236}">
                <a16:creationId xmlns:a16="http://schemas.microsoft.com/office/drawing/2014/main" id="{145BAFE1-FE01-EB50-83E1-0E3E41A2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417" y="2579963"/>
            <a:ext cx="4615377" cy="4386893"/>
          </a:xfrm>
          <a:prstGeom prst="rect">
            <a:avLst/>
          </a:prstGeom>
        </p:spPr>
      </p:pic>
      <p:sp>
        <p:nvSpPr>
          <p:cNvPr id="10" name="TextBox 9">
            <a:extLst>
              <a:ext uri="{FF2B5EF4-FFF2-40B4-BE49-F238E27FC236}">
                <a16:creationId xmlns:a16="http://schemas.microsoft.com/office/drawing/2014/main" id="{A830406C-944C-8DAB-A645-1EB3AF714B44}"/>
              </a:ext>
            </a:extLst>
          </p:cNvPr>
          <p:cNvSpPr txBox="1"/>
          <p:nvPr/>
        </p:nvSpPr>
        <p:spPr>
          <a:xfrm>
            <a:off x="325120" y="2370112"/>
            <a:ext cx="9221651" cy="5232202"/>
          </a:xfrm>
          <a:prstGeom prst="rect">
            <a:avLst/>
          </a:prstGeom>
          <a:solidFill>
            <a:schemeClr val="bg1"/>
          </a:solidFill>
          <a:ln>
            <a:solidFill>
              <a:schemeClr val="bg1"/>
            </a:solidFill>
          </a:ln>
        </p:spPr>
        <p:txBody>
          <a:bodyPr wrap="square" lIns="91440" tIns="45720" rIns="91440" bIns="45720" rtlCol="0" anchor="t">
            <a:spAutoFit/>
          </a:bodyPr>
          <a:lstStyle/>
          <a:p>
            <a:pPr>
              <a:spcAft>
                <a:spcPts val="400"/>
              </a:spcAft>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Here are some safeguards and evidences that businesses can utilize to prove the genuineness of transactions under GST:</a:t>
            </a:r>
            <a:endParaRPr lang="en-US" dirty="0"/>
          </a:p>
          <a:p>
            <a:pPr marL="685800" lvl="0" indent="-342900">
              <a:spcAft>
                <a:spcPts val="400"/>
              </a:spcAft>
              <a:buFont typeface="Arial" panose="020B0604020202020204" pitchFamily="34" charset="0"/>
              <a:buChar char="•"/>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Possession of Tax Invoice as referred in Sec 31 r/w Rule 46 </a:t>
            </a:r>
          </a:p>
          <a:p>
            <a:pPr marL="685800" lvl="0" indent="-342900">
              <a:spcAft>
                <a:spcPts val="400"/>
              </a:spcAft>
              <a:buFont typeface="Arial" panose="020B0604020202020204" pitchFamily="34" charset="0"/>
              <a:buChar char="•"/>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Proof of Delivery/Receipt of Goods or Services </a:t>
            </a:r>
          </a:p>
          <a:p>
            <a:pPr marL="685800" lvl="0" indent="-342900">
              <a:spcAft>
                <a:spcPts val="400"/>
              </a:spcAft>
              <a:buFont typeface="Arial" panose="020B0604020202020204" pitchFamily="34" charset="0"/>
              <a:buChar char="•"/>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E-way bills required for the movement of goods, warehouse receipts</a:t>
            </a:r>
          </a:p>
          <a:p>
            <a:pPr marL="685800" lvl="0" indent="-342900">
              <a:spcAft>
                <a:spcPts val="400"/>
              </a:spcAft>
              <a:buFont typeface="Arial" panose="020B0604020202020204" pitchFamily="34" charset="0"/>
              <a:buChar char="•"/>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Maintaining bank statements, payment vouchers, or any other payment-related evidence</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0" indent="-342900">
              <a:spcAft>
                <a:spcPts val="400"/>
              </a:spcAft>
              <a:buFont typeface="Arial" panose="020B0604020202020204" pitchFamily="34" charset="0"/>
              <a:buChar char="•"/>
            </a:pPr>
            <a:r>
              <a:rPr lang="en-IN" sz="2200" b="1" kern="100" dirty="0">
                <a:latin typeface="Calibri" panose="020F0502020204030204" pitchFamily="34" charset="0"/>
                <a:ea typeface="Calibri" panose="020F0502020204030204" pitchFamily="34" charset="0"/>
                <a:cs typeface="Times New Roman" panose="02020603050405020304" pitchFamily="18" charset="0"/>
              </a:rPr>
              <a:t>A</a:t>
            </a: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ccurate stock and inventory records </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0" indent="-342900">
              <a:spcAft>
                <a:spcPts val="400"/>
              </a:spcAft>
              <a:buFont typeface="Arial" panose="020B0604020202020204" pitchFamily="34" charset="0"/>
              <a:buChar char="•"/>
            </a:pPr>
            <a:r>
              <a:rPr lang="en-IN" sz="2200" b="1" kern="100" dirty="0">
                <a:latin typeface="Calibri" panose="020F0502020204030204" pitchFamily="34" charset="0"/>
                <a:ea typeface="Calibri" panose="020F0502020204030204" pitchFamily="34" charset="0"/>
                <a:cs typeface="Times New Roman" panose="02020603050405020304" pitchFamily="18" charset="0"/>
              </a:rPr>
              <a:t>V</a:t>
            </a: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alid contracts or agreements</a:t>
            </a: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 in place for supply of goods or services</a:t>
            </a:r>
          </a:p>
          <a:p>
            <a:pPr marL="685800" lvl="0" indent="-342900">
              <a:spcAft>
                <a:spcPts val="400"/>
              </a:spcAft>
              <a:buFont typeface="Arial" panose="020B0604020202020204" pitchFamily="34" charset="0"/>
              <a:buChar char="•"/>
            </a:pPr>
            <a:r>
              <a:rPr lang="en-IN" sz="2200" b="1" kern="100" dirty="0">
                <a:effectLst/>
                <a:latin typeface="Calibri" panose="020F0502020204030204" pitchFamily="34" charset="0"/>
                <a:ea typeface="Calibri" panose="020F0502020204030204" pitchFamily="34" charset="0"/>
                <a:cs typeface="Times New Roman" panose="02020603050405020304" pitchFamily="18" charset="0"/>
              </a:rPr>
              <a:t>Correspondence and Communication: Preserving emails, letters, or any other written communication</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0" indent="-342900">
              <a:spcAft>
                <a:spcPts val="400"/>
              </a:spcAft>
              <a:buFont typeface="Arial" panose="020B0604020202020204" pitchFamily="34" charset="0"/>
              <a:buChar char="•"/>
            </a:pPr>
            <a:r>
              <a:rPr lang="en-IN" sz="2200" kern="100" dirty="0">
                <a:effectLst/>
                <a:latin typeface="Calibri" panose="020F0502020204030204" pitchFamily="34" charset="0"/>
                <a:ea typeface="Calibri" panose="020F0502020204030204" pitchFamily="34" charset="0"/>
                <a:cs typeface="Times New Roman" panose="02020603050405020304" pitchFamily="18" charset="0"/>
              </a:rPr>
              <a:t>Digitizing and storing all relevant documents electronically can help in easy retrieval and access</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67446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3506</Words>
  <Application>Microsoft Office PowerPoint</Application>
  <PresentationFormat>Custom</PresentationFormat>
  <Paragraphs>295</Paragraphs>
  <Slides>23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Arial,Sans-Serif</vt:lpstr>
      <vt:lpstr>Calibri</vt:lpstr>
      <vt:lpstr>Calibri Light</vt:lpstr>
      <vt:lpstr>Microsoft Himalaya</vt:lpstr>
      <vt:lpstr>Poppins</vt:lpstr>
      <vt:lpstr>Roboto</vt:lpstr>
      <vt:lpstr>Symbol</vt:lpstr>
      <vt:lpstr>Tahoma</vt:lpstr>
      <vt:lpstr>Times New Roman</vt:lpstr>
      <vt:lpstr>Trebuchet MS</vt:lpstr>
      <vt:lpstr>Wingdings</vt:lpstr>
      <vt:lpstr>Office Theme</vt:lpstr>
      <vt:lpstr>PowerPoint Presentation</vt:lpstr>
      <vt:lpstr>E-INVOICING</vt:lpstr>
      <vt:lpstr>E-INVOICING</vt:lpstr>
      <vt:lpstr>E-INVOICING</vt:lpstr>
      <vt:lpstr>E-Way Bill – Key Judgements</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FAKE SUPPLY AND INVOICING</vt:lpstr>
      <vt:lpstr> Role of Artificial Intelligence (AI) and Big Data Analytics by Government, sharing of info by others </vt:lpstr>
      <vt:lpstr> Role of Artificial Intelligence (AI) and Big Data Analytics by Government, sharing of info by others </vt:lpstr>
      <vt:lpstr> Role of Artificial Intelligence (AI) and Big Data Analytics by Government, sharing of info by others </vt:lpstr>
      <vt:lpstr> Role of Artificial Intelligence (AI) and Big Data Analytics by Government, sharing of info by others </vt:lpstr>
      <vt:lpstr> Integration &amp; Cross verification between NHAI, State Toll Gates, Invoice and E-Way Bill Records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 Budget 2023-24.cdr</dc:title>
  <dc:creator>Admin</dc:creator>
  <cp:lastModifiedBy>CA Vaibhav Jain MG</cp:lastModifiedBy>
  <cp:revision>1</cp:revision>
  <dcterms:created xsi:type="dcterms:W3CDTF">2023-02-14T18:56:39Z</dcterms:created>
  <dcterms:modified xsi:type="dcterms:W3CDTF">2023-08-03T15:18:27Z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2023-02-08T00:00:00Z</vt:filetime>
  </property>
  <property fmtid="{D5CDD505-2E9C-101B-9397-08002B2CF9AE}" pid="3" name="Creator">
    <vt:lpwstr>CorelDRAW 2018</vt:lpwstr>
  </property>
  <property fmtid="{D5CDD505-2E9C-101B-9397-08002B2CF9AE}" pid="4" name="LastSaved">
    <vt:filetime>2023-02-14T00:00:00Z</vt:filetime>
  </property>
</Properties>
</file>